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sldIdLst>
    <p:sldId id="256" r:id="rId2"/>
    <p:sldId id="257" r:id="rId3"/>
    <p:sldId id="258" r:id="rId4"/>
    <p:sldId id="259" r:id="rId5"/>
    <p:sldId id="261" r:id="rId6"/>
    <p:sldId id="262" r:id="rId7"/>
    <p:sldId id="263" r:id="rId8"/>
    <p:sldId id="264" r:id="rId9"/>
    <p:sldId id="269" r:id="rId10"/>
    <p:sldId id="266" r:id="rId11"/>
    <p:sldId id="267" r:id="rId12"/>
    <p:sldId id="268" r:id="rId13"/>
    <p:sldId id="270" r:id="rId14"/>
    <p:sldId id="271" r:id="rId15"/>
    <p:sldId id="272" r:id="rId16"/>
    <p:sldId id="273" r:id="rId17"/>
    <p:sldId id="274" r:id="rId18"/>
    <p:sldId id="275" r:id="rId19"/>
    <p:sldId id="276" r:id="rId20"/>
    <p:sldId id="278" r:id="rId21"/>
    <p:sldId id="277" r:id="rId22"/>
    <p:sldId id="279" r:id="rId23"/>
    <p:sldId id="280" r:id="rId24"/>
    <p:sldId id="281" r:id="rId25"/>
    <p:sldId id="282" r:id="rId26"/>
    <p:sldId id="283" r:id="rId27"/>
    <p:sldId id="284" r:id="rId28"/>
    <p:sldId id="285" r:id="rId29"/>
    <p:sldId id="286" r:id="rId30"/>
    <p:sldId id="287"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324"/>
    <p:restoredTop sz="96327"/>
  </p:normalViewPr>
  <p:slideViewPr>
    <p:cSldViewPr snapToGrid="0" snapToObjects="1">
      <p:cViewPr varScale="1">
        <p:scale>
          <a:sx n="118" d="100"/>
          <a:sy n="118" d="100"/>
        </p:scale>
        <p:origin x="216" y="4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6C09F8-B4D7-4F4F-8F33-C9B24B8FD32F}"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fr-FR"/>
        </a:p>
      </dgm:t>
    </dgm:pt>
    <dgm:pt modelId="{C66514BA-0489-AB40-B031-2A5B983899A0}">
      <dgm:prSet phldrT="[Texte]" custT="1"/>
      <dgm:spPr>
        <a:gradFill rotWithShape="0">
          <a:gsLst>
            <a:gs pos="0">
              <a:schemeClr val="bg2">
                <a:tint val="98000"/>
                <a:hueMod val="94000"/>
                <a:satMod val="148000"/>
                <a:lumMod val="150000"/>
              </a:schemeClr>
            </a:gs>
            <a:gs pos="100000">
              <a:schemeClr val="bg2">
                <a:shade val="92000"/>
                <a:hueMod val="104000"/>
                <a:satMod val="140000"/>
                <a:lumMod val="68000"/>
              </a:schemeClr>
            </a:gs>
          </a:gsLst>
          <a:lin ang="5040000" scaled="0"/>
        </a:gradFill>
      </dgm:spPr>
      <dgm:t>
        <a:bodyPr/>
        <a:lstStyle/>
        <a:p>
          <a:r>
            <a:rPr lang="fr-FR" sz="2400" dirty="0" err="1"/>
            <a:t>EdstatsCountry.csv</a:t>
          </a:r>
          <a:endParaRPr lang="fr-FR" sz="2400" dirty="0"/>
        </a:p>
      </dgm:t>
    </dgm:pt>
    <dgm:pt modelId="{19A89C8C-A9AA-4A4E-B2C1-FC4F2C343287}" type="parTrans" cxnId="{1AB5BDF5-985C-E647-B1DC-8AE201068472}">
      <dgm:prSet/>
      <dgm:spPr/>
      <dgm:t>
        <a:bodyPr/>
        <a:lstStyle/>
        <a:p>
          <a:endParaRPr lang="fr-FR"/>
        </a:p>
      </dgm:t>
    </dgm:pt>
    <dgm:pt modelId="{FD71262C-239F-7742-9C85-AAF2C445C913}" type="sibTrans" cxnId="{1AB5BDF5-985C-E647-B1DC-8AE201068472}">
      <dgm:prSet/>
      <dgm:spPr/>
      <dgm:t>
        <a:bodyPr/>
        <a:lstStyle/>
        <a:p>
          <a:endParaRPr lang="fr-FR"/>
        </a:p>
      </dgm:t>
    </dgm:pt>
    <dgm:pt modelId="{2A9273F7-3094-D040-B09B-10156E2FF714}">
      <dgm:prSet phldrT="[Texte]" custT="1"/>
      <dgm:spPr>
        <a:gradFill flip="none" rotWithShape="1">
          <a:gsLst>
            <a:gs pos="0">
              <a:srgbClr val="0070C0"/>
            </a:gs>
            <a:gs pos="23000">
              <a:schemeClr val="accent2">
                <a:lumMod val="89000"/>
              </a:schemeClr>
            </a:gs>
            <a:gs pos="69000">
              <a:schemeClr val="accent2">
                <a:lumMod val="75000"/>
              </a:schemeClr>
            </a:gs>
            <a:gs pos="97000">
              <a:schemeClr val="accent2">
                <a:lumMod val="70000"/>
              </a:schemeClr>
            </a:gs>
          </a:gsLst>
          <a:path path="circle">
            <a:fillToRect l="100000" t="100000"/>
          </a:path>
          <a:tileRect r="-100000" b="-100000"/>
        </a:gradFill>
      </dgm:spPr>
      <dgm:t>
        <a:bodyPr/>
        <a:lstStyle/>
        <a:p>
          <a:r>
            <a:rPr lang="fr-FR" sz="1000" dirty="0"/>
            <a:t>Informations géographique des pays, code iso-3166 alpha 2 et données sur les revenus, le niveau de vie du pays</a:t>
          </a:r>
        </a:p>
      </dgm:t>
    </dgm:pt>
    <dgm:pt modelId="{1ACF64EC-6DF9-9643-AF7F-B1A2B86EA261}" type="parTrans" cxnId="{F36AE561-BF88-A64C-9F21-8CFA9A5DB4B5}">
      <dgm:prSet/>
      <dgm:spPr/>
      <dgm:t>
        <a:bodyPr/>
        <a:lstStyle/>
        <a:p>
          <a:endParaRPr lang="fr-FR"/>
        </a:p>
      </dgm:t>
    </dgm:pt>
    <dgm:pt modelId="{F9200A77-7510-0145-8B30-E6787D5EC544}" type="sibTrans" cxnId="{F36AE561-BF88-A64C-9F21-8CFA9A5DB4B5}">
      <dgm:prSet/>
      <dgm:spPr/>
      <dgm:t>
        <a:bodyPr/>
        <a:lstStyle/>
        <a:p>
          <a:endParaRPr lang="fr-FR"/>
        </a:p>
      </dgm:t>
    </dgm:pt>
    <dgm:pt modelId="{E78BC085-6E93-F545-B19C-77FAAAD6CD5C}">
      <dgm:prSet phldrT="[Texte]" custT="1"/>
      <dgm:spPr>
        <a:gradFill flip="none" rotWithShape="1">
          <a:gsLst>
            <a:gs pos="0">
              <a:srgbClr val="0070C0"/>
            </a:gs>
            <a:gs pos="23000">
              <a:schemeClr val="accent2">
                <a:lumMod val="89000"/>
              </a:schemeClr>
            </a:gs>
            <a:gs pos="69000">
              <a:schemeClr val="accent2">
                <a:lumMod val="75000"/>
              </a:schemeClr>
            </a:gs>
            <a:gs pos="97000">
              <a:schemeClr val="accent2">
                <a:lumMod val="70000"/>
              </a:schemeClr>
            </a:gs>
          </a:gsLst>
          <a:path path="circle">
            <a:fillToRect l="100000" t="100000"/>
          </a:path>
          <a:tileRect r="-100000" b="-100000"/>
        </a:gradFill>
      </dgm:spPr>
      <dgm:t>
        <a:bodyPr/>
        <a:lstStyle/>
        <a:p>
          <a:r>
            <a:rPr lang="fr-FR" sz="1000" dirty="0"/>
            <a:t>242 lignes, 32 colonnes </a:t>
          </a:r>
        </a:p>
      </dgm:t>
    </dgm:pt>
    <dgm:pt modelId="{147CD5BF-C06C-634E-A41D-29A82455AC17}" type="parTrans" cxnId="{C0114CC8-E872-D248-9661-0EE83BF65A87}">
      <dgm:prSet/>
      <dgm:spPr/>
      <dgm:t>
        <a:bodyPr/>
        <a:lstStyle/>
        <a:p>
          <a:endParaRPr lang="fr-FR"/>
        </a:p>
      </dgm:t>
    </dgm:pt>
    <dgm:pt modelId="{378DB6ED-2607-BE4B-B4CD-1AB216CAD8AB}" type="sibTrans" cxnId="{C0114CC8-E872-D248-9661-0EE83BF65A87}">
      <dgm:prSet/>
      <dgm:spPr/>
      <dgm:t>
        <a:bodyPr/>
        <a:lstStyle/>
        <a:p>
          <a:endParaRPr lang="fr-FR"/>
        </a:p>
      </dgm:t>
    </dgm:pt>
    <dgm:pt modelId="{E99F2175-E594-1C41-9463-5840AF862D68}">
      <dgm:prSet phldrT="[Texte]" custT="1"/>
      <dgm:spPr>
        <a:gradFill rotWithShape="0">
          <a:gsLst>
            <a:gs pos="0">
              <a:schemeClr val="bg2">
                <a:tint val="98000"/>
                <a:hueMod val="94000"/>
                <a:satMod val="148000"/>
                <a:lumMod val="150000"/>
              </a:schemeClr>
            </a:gs>
            <a:gs pos="100000">
              <a:schemeClr val="bg2">
                <a:shade val="92000"/>
                <a:hueMod val="104000"/>
                <a:satMod val="140000"/>
                <a:lumMod val="68000"/>
              </a:schemeClr>
            </a:gs>
          </a:gsLst>
          <a:lin ang="5040000" scaled="0"/>
        </a:gradFill>
      </dgm:spPr>
      <dgm:t>
        <a:bodyPr/>
        <a:lstStyle/>
        <a:p>
          <a:r>
            <a:rPr lang="fr-FR" sz="2400" dirty="0" err="1"/>
            <a:t>EdStatSeries.scv</a:t>
          </a:r>
          <a:endParaRPr lang="fr-FR" sz="2400" dirty="0"/>
        </a:p>
      </dgm:t>
    </dgm:pt>
    <dgm:pt modelId="{D2AD1BB7-0C92-7E43-AF34-58B1017E8463}" type="parTrans" cxnId="{480011F0-BDCC-C249-800A-A3D8B7CA46D0}">
      <dgm:prSet/>
      <dgm:spPr/>
      <dgm:t>
        <a:bodyPr/>
        <a:lstStyle/>
        <a:p>
          <a:endParaRPr lang="fr-FR"/>
        </a:p>
      </dgm:t>
    </dgm:pt>
    <dgm:pt modelId="{446F8952-8966-4E43-9F8A-F788B0D70A79}" type="sibTrans" cxnId="{480011F0-BDCC-C249-800A-A3D8B7CA46D0}">
      <dgm:prSet/>
      <dgm:spPr/>
      <dgm:t>
        <a:bodyPr/>
        <a:lstStyle/>
        <a:p>
          <a:endParaRPr lang="fr-FR"/>
        </a:p>
      </dgm:t>
    </dgm:pt>
    <dgm:pt modelId="{3C8783E0-767E-5842-B574-2DF1A93047E2}">
      <dgm:prSet phldrT="[Texte]" custT="1"/>
      <dgm:spPr>
        <a:gradFill flip="none" rotWithShape="1">
          <a:gsLst>
            <a:gs pos="0">
              <a:srgbClr val="0070C0"/>
            </a:gs>
            <a:gs pos="34000">
              <a:schemeClr val="accent2">
                <a:lumMod val="95000"/>
                <a:lumOff val="5000"/>
              </a:schemeClr>
            </a:gs>
            <a:gs pos="100000">
              <a:schemeClr val="accent2">
                <a:lumMod val="60000"/>
              </a:schemeClr>
            </a:gs>
          </a:gsLst>
          <a:path path="rect">
            <a:fillToRect l="100000" t="100000"/>
          </a:path>
          <a:tileRect r="-100000" b="-100000"/>
        </a:gradFill>
      </dgm:spPr>
      <dgm:t>
        <a:bodyPr/>
        <a:lstStyle/>
        <a:p>
          <a:r>
            <a:rPr lang="fr-FR" sz="1000" dirty="0"/>
            <a:t> Description et thématique des indicateurs</a:t>
          </a:r>
        </a:p>
      </dgm:t>
    </dgm:pt>
    <dgm:pt modelId="{87CAEA1F-E449-FB49-8CBF-82034839EB0E}" type="parTrans" cxnId="{F9770CA4-4495-B74A-B867-B465EC78CDFB}">
      <dgm:prSet/>
      <dgm:spPr/>
      <dgm:t>
        <a:bodyPr/>
        <a:lstStyle/>
        <a:p>
          <a:endParaRPr lang="fr-FR"/>
        </a:p>
      </dgm:t>
    </dgm:pt>
    <dgm:pt modelId="{EE59578B-02FE-8D4C-AA4F-B41D566606C4}" type="sibTrans" cxnId="{F9770CA4-4495-B74A-B867-B465EC78CDFB}">
      <dgm:prSet/>
      <dgm:spPr/>
      <dgm:t>
        <a:bodyPr/>
        <a:lstStyle/>
        <a:p>
          <a:endParaRPr lang="fr-FR"/>
        </a:p>
      </dgm:t>
    </dgm:pt>
    <dgm:pt modelId="{A70AF39B-7BFC-624D-8446-5E38AA287190}">
      <dgm:prSet phldrT="[Texte]" custT="1"/>
      <dgm:spPr>
        <a:gradFill flip="none" rotWithShape="1">
          <a:gsLst>
            <a:gs pos="0">
              <a:srgbClr val="0070C0"/>
            </a:gs>
            <a:gs pos="34000">
              <a:schemeClr val="accent2">
                <a:lumMod val="95000"/>
                <a:lumOff val="5000"/>
              </a:schemeClr>
            </a:gs>
            <a:gs pos="100000">
              <a:schemeClr val="accent2">
                <a:lumMod val="60000"/>
              </a:schemeClr>
            </a:gs>
          </a:gsLst>
          <a:path path="rect">
            <a:fillToRect l="100000" t="100000"/>
          </a:path>
          <a:tileRect r="-100000" b="-100000"/>
        </a:gradFill>
      </dgm:spPr>
      <dgm:t>
        <a:bodyPr/>
        <a:lstStyle/>
        <a:p>
          <a:r>
            <a:rPr lang="fr-FR" sz="1000" dirty="0"/>
            <a:t>3665 lignes (une ligne par indicateur) , 21 colonnes</a:t>
          </a:r>
        </a:p>
      </dgm:t>
    </dgm:pt>
    <dgm:pt modelId="{C59E0168-15E6-8E4B-AAB0-C30E65588E6D}" type="parTrans" cxnId="{1893465D-2EB1-484F-A72F-92F1AF9E6C3C}">
      <dgm:prSet/>
      <dgm:spPr/>
      <dgm:t>
        <a:bodyPr/>
        <a:lstStyle/>
        <a:p>
          <a:endParaRPr lang="fr-FR"/>
        </a:p>
      </dgm:t>
    </dgm:pt>
    <dgm:pt modelId="{624C211A-5A20-D54A-8328-9BBC8FA6CD8B}" type="sibTrans" cxnId="{1893465D-2EB1-484F-A72F-92F1AF9E6C3C}">
      <dgm:prSet/>
      <dgm:spPr/>
      <dgm:t>
        <a:bodyPr/>
        <a:lstStyle/>
        <a:p>
          <a:endParaRPr lang="fr-FR"/>
        </a:p>
      </dgm:t>
    </dgm:pt>
    <dgm:pt modelId="{3041DB24-415A-4A4D-9C1E-840555FE158E}">
      <dgm:prSet phldrT="[Texte]" custT="1"/>
      <dgm:spPr>
        <a:gradFill rotWithShape="0">
          <a:gsLst>
            <a:gs pos="0">
              <a:schemeClr val="bg2">
                <a:tint val="98000"/>
                <a:hueMod val="94000"/>
                <a:satMod val="148000"/>
                <a:lumMod val="150000"/>
              </a:schemeClr>
            </a:gs>
            <a:gs pos="100000">
              <a:schemeClr val="bg2">
                <a:shade val="92000"/>
                <a:hueMod val="104000"/>
                <a:satMod val="140000"/>
                <a:lumMod val="68000"/>
              </a:schemeClr>
            </a:gs>
          </a:gsLst>
          <a:lin ang="5040000" scaled="0"/>
        </a:gradFill>
      </dgm:spPr>
      <dgm:t>
        <a:bodyPr/>
        <a:lstStyle/>
        <a:p>
          <a:r>
            <a:rPr lang="fr-FR" sz="2400" dirty="0" err="1"/>
            <a:t>EdStatsData.csv</a:t>
          </a:r>
          <a:endParaRPr lang="fr-FR" sz="2400" dirty="0"/>
        </a:p>
      </dgm:t>
    </dgm:pt>
    <dgm:pt modelId="{1DF55800-4B40-BB4A-A343-C320ABBE9F6D}" type="parTrans" cxnId="{C865B0FA-B9A7-A444-AA7C-1572058D6508}">
      <dgm:prSet/>
      <dgm:spPr/>
      <dgm:t>
        <a:bodyPr/>
        <a:lstStyle/>
        <a:p>
          <a:endParaRPr lang="fr-FR"/>
        </a:p>
      </dgm:t>
    </dgm:pt>
    <dgm:pt modelId="{208E39D7-BFB3-324E-9C71-75DAFDBF3BCF}" type="sibTrans" cxnId="{C865B0FA-B9A7-A444-AA7C-1572058D6508}">
      <dgm:prSet/>
      <dgm:spPr/>
      <dgm:t>
        <a:bodyPr/>
        <a:lstStyle/>
        <a:p>
          <a:endParaRPr lang="fr-FR"/>
        </a:p>
      </dgm:t>
    </dgm:pt>
    <dgm:pt modelId="{E176B2CA-F5DB-814F-AB7C-608221303533}">
      <dgm:prSet phldrT="[Texte]" custT="1"/>
      <dgm:spPr>
        <a:gradFill rotWithShape="0">
          <a:gsLst>
            <a:gs pos="0">
              <a:schemeClr val="accent2">
                <a:lumMod val="40000"/>
                <a:lumOff val="60000"/>
              </a:schemeClr>
            </a:gs>
            <a:gs pos="42000">
              <a:schemeClr val="accent2">
                <a:lumMod val="95000"/>
                <a:lumOff val="5000"/>
              </a:schemeClr>
            </a:gs>
            <a:gs pos="100000">
              <a:schemeClr val="accent2">
                <a:lumMod val="60000"/>
              </a:schemeClr>
            </a:gs>
          </a:gsLst>
          <a:path path="circle">
            <a:fillToRect l="50000" t="130000" r="50000" b="-30000"/>
          </a:path>
        </a:gradFill>
      </dgm:spPr>
      <dgm:t>
        <a:bodyPr/>
        <a:lstStyle/>
        <a:p>
          <a:r>
            <a:rPr lang="fr-FR" sz="1000" dirty="0"/>
            <a:t>Données statistiques par indicateur, par pays et par années</a:t>
          </a:r>
        </a:p>
      </dgm:t>
    </dgm:pt>
    <dgm:pt modelId="{6305A8AD-3E35-BB42-8A86-1150B21A8473}" type="parTrans" cxnId="{3ED1D164-499A-AF49-B4F9-92E3FE75ED3F}">
      <dgm:prSet/>
      <dgm:spPr/>
      <dgm:t>
        <a:bodyPr/>
        <a:lstStyle/>
        <a:p>
          <a:endParaRPr lang="fr-FR"/>
        </a:p>
      </dgm:t>
    </dgm:pt>
    <dgm:pt modelId="{4183EB3E-D8F0-0D48-9F3E-E80F6C1568AE}" type="sibTrans" cxnId="{3ED1D164-499A-AF49-B4F9-92E3FE75ED3F}">
      <dgm:prSet/>
      <dgm:spPr/>
      <dgm:t>
        <a:bodyPr/>
        <a:lstStyle/>
        <a:p>
          <a:endParaRPr lang="fr-FR"/>
        </a:p>
      </dgm:t>
    </dgm:pt>
    <dgm:pt modelId="{5054ABF7-ACC7-284C-9AC9-8150188E46DC}">
      <dgm:prSet phldrT="[Texte]" custT="1"/>
      <dgm:spPr>
        <a:gradFill rotWithShape="0">
          <a:gsLst>
            <a:gs pos="0">
              <a:schemeClr val="accent2">
                <a:lumMod val="40000"/>
                <a:lumOff val="60000"/>
              </a:schemeClr>
            </a:gs>
            <a:gs pos="42000">
              <a:schemeClr val="accent2">
                <a:lumMod val="95000"/>
                <a:lumOff val="5000"/>
              </a:schemeClr>
            </a:gs>
            <a:gs pos="100000">
              <a:schemeClr val="accent2">
                <a:lumMod val="60000"/>
              </a:schemeClr>
            </a:gs>
          </a:gsLst>
          <a:path path="circle">
            <a:fillToRect l="50000" t="130000" r="50000" b="-30000"/>
          </a:path>
        </a:gradFill>
      </dgm:spPr>
      <dgm:t>
        <a:bodyPr/>
        <a:lstStyle/>
        <a:p>
          <a:r>
            <a:rPr lang="fr-FR" sz="1000" b="0" i="0" dirty="0"/>
            <a:t>886930 lignes (3665 indicateurs par pays), 70 colonnes</a:t>
          </a:r>
          <a:endParaRPr lang="fr-FR" sz="1000" dirty="0"/>
        </a:p>
      </dgm:t>
    </dgm:pt>
    <dgm:pt modelId="{136072F7-E8E2-8B4D-A0B2-92F9480E7987}" type="parTrans" cxnId="{31A2E35A-8533-9F46-9620-1139AADFDA0B}">
      <dgm:prSet/>
      <dgm:spPr/>
      <dgm:t>
        <a:bodyPr/>
        <a:lstStyle/>
        <a:p>
          <a:endParaRPr lang="fr-FR"/>
        </a:p>
      </dgm:t>
    </dgm:pt>
    <dgm:pt modelId="{5B302DF8-0EC6-CF4F-BD46-DC293C861D54}" type="sibTrans" cxnId="{31A2E35A-8533-9F46-9620-1139AADFDA0B}">
      <dgm:prSet/>
      <dgm:spPr/>
      <dgm:t>
        <a:bodyPr/>
        <a:lstStyle/>
        <a:p>
          <a:endParaRPr lang="fr-FR"/>
        </a:p>
      </dgm:t>
    </dgm:pt>
    <dgm:pt modelId="{91BE1947-A726-A647-9D5B-43F47F05A35C}">
      <dgm:prSet custT="1"/>
      <dgm:spPr>
        <a:gradFill rotWithShape="0">
          <a:gsLst>
            <a:gs pos="0">
              <a:schemeClr val="bg2">
                <a:tint val="98000"/>
                <a:hueMod val="94000"/>
                <a:satMod val="148000"/>
                <a:lumMod val="150000"/>
              </a:schemeClr>
            </a:gs>
            <a:gs pos="100000">
              <a:schemeClr val="bg2">
                <a:shade val="92000"/>
                <a:hueMod val="104000"/>
                <a:satMod val="140000"/>
                <a:lumMod val="68000"/>
              </a:schemeClr>
            </a:gs>
          </a:gsLst>
          <a:lin ang="5040000" scaled="0"/>
        </a:gradFill>
      </dgm:spPr>
      <dgm:t>
        <a:bodyPr/>
        <a:lstStyle/>
        <a:p>
          <a:r>
            <a:rPr lang="fr-FR" sz="2400" dirty="0" err="1"/>
            <a:t>EdStatCountry-Series.csv</a:t>
          </a:r>
          <a:endParaRPr lang="fr-FR" sz="2400" dirty="0"/>
        </a:p>
      </dgm:t>
    </dgm:pt>
    <dgm:pt modelId="{B16502D9-1D2F-D34D-A692-E42206B965FD}" type="parTrans" cxnId="{57B6A991-0DFA-794C-AFC6-847A8B098003}">
      <dgm:prSet/>
      <dgm:spPr/>
      <dgm:t>
        <a:bodyPr/>
        <a:lstStyle/>
        <a:p>
          <a:endParaRPr lang="fr-FR"/>
        </a:p>
      </dgm:t>
    </dgm:pt>
    <dgm:pt modelId="{AC5771F1-7BC3-1941-A614-22BD26A8D391}" type="sibTrans" cxnId="{57B6A991-0DFA-794C-AFC6-847A8B098003}">
      <dgm:prSet/>
      <dgm:spPr/>
      <dgm:t>
        <a:bodyPr/>
        <a:lstStyle/>
        <a:p>
          <a:endParaRPr lang="fr-FR"/>
        </a:p>
      </dgm:t>
    </dgm:pt>
    <dgm:pt modelId="{4E098E7D-5E2A-454E-BDEB-9F004FF93654}">
      <dgm:prSet custT="1"/>
      <dgm:spPr>
        <a:gradFill rotWithShape="0">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dgm:spPr>
      <dgm:t>
        <a:bodyPr/>
        <a:lstStyle/>
        <a:p>
          <a:r>
            <a:rPr lang="fr-FR" sz="1000" dirty="0"/>
            <a:t>Informations sur les indicateurs et leurs sources pour les pays</a:t>
          </a:r>
        </a:p>
      </dgm:t>
    </dgm:pt>
    <dgm:pt modelId="{2BEDA4D0-3664-A14E-A130-DA41FECFE3FB}" type="parTrans" cxnId="{033557B1-108E-4047-8960-1396A188CD98}">
      <dgm:prSet/>
      <dgm:spPr/>
      <dgm:t>
        <a:bodyPr/>
        <a:lstStyle/>
        <a:p>
          <a:endParaRPr lang="fr-FR"/>
        </a:p>
      </dgm:t>
    </dgm:pt>
    <dgm:pt modelId="{98677ABF-5EE3-CA44-BC02-D290D94D0084}" type="sibTrans" cxnId="{033557B1-108E-4047-8960-1396A188CD98}">
      <dgm:prSet/>
      <dgm:spPr/>
      <dgm:t>
        <a:bodyPr/>
        <a:lstStyle/>
        <a:p>
          <a:endParaRPr lang="fr-FR"/>
        </a:p>
      </dgm:t>
    </dgm:pt>
    <dgm:pt modelId="{9AF347FB-DDEA-934E-BF69-747171C72BAA}">
      <dgm:prSet/>
      <dgm:spPr>
        <a:gradFill rotWithShape="0">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dgm:spPr>
      <dgm:t>
        <a:bodyPr/>
        <a:lstStyle/>
        <a:p>
          <a:endParaRPr lang="fr-FR" sz="900" dirty="0"/>
        </a:p>
      </dgm:t>
    </dgm:pt>
    <dgm:pt modelId="{039668BE-729A-4747-9E17-F8F052E191BB}" type="parTrans" cxnId="{9926AFB9-6B16-6C4A-9383-D39ED109CBF2}">
      <dgm:prSet/>
      <dgm:spPr/>
      <dgm:t>
        <a:bodyPr/>
        <a:lstStyle/>
        <a:p>
          <a:endParaRPr lang="fr-FR"/>
        </a:p>
      </dgm:t>
    </dgm:pt>
    <dgm:pt modelId="{419E9FDB-F9F4-6A40-BB59-608AB9F9433E}" type="sibTrans" cxnId="{9926AFB9-6B16-6C4A-9383-D39ED109CBF2}">
      <dgm:prSet/>
      <dgm:spPr/>
      <dgm:t>
        <a:bodyPr/>
        <a:lstStyle/>
        <a:p>
          <a:endParaRPr lang="fr-FR"/>
        </a:p>
      </dgm:t>
    </dgm:pt>
    <dgm:pt modelId="{DBCE9995-4516-B945-8117-3BEE896CDB5F}">
      <dgm:prSet custT="1"/>
      <dgm:spPr>
        <a:gradFill rotWithShape="0">
          <a:gsLst>
            <a:gs pos="0">
              <a:schemeClr val="bg2">
                <a:tint val="98000"/>
                <a:hueMod val="94000"/>
                <a:satMod val="148000"/>
                <a:lumMod val="150000"/>
              </a:schemeClr>
            </a:gs>
            <a:gs pos="100000">
              <a:schemeClr val="bg2">
                <a:shade val="92000"/>
                <a:hueMod val="104000"/>
                <a:satMod val="140000"/>
                <a:lumMod val="68000"/>
              </a:schemeClr>
            </a:gs>
          </a:gsLst>
          <a:lin ang="5040000" scaled="0"/>
        </a:gradFill>
      </dgm:spPr>
      <dgm:t>
        <a:bodyPr/>
        <a:lstStyle/>
        <a:p>
          <a:r>
            <a:rPr lang="fr-FR" sz="2400" dirty="0" err="1"/>
            <a:t>EdStatFootNote.csv</a:t>
          </a:r>
          <a:endParaRPr lang="fr-FR" sz="2400" dirty="0"/>
        </a:p>
      </dgm:t>
    </dgm:pt>
    <dgm:pt modelId="{C06C8867-F9E9-3042-BAAF-B6E74EA11777}" type="parTrans" cxnId="{5EE16505-137A-0241-B841-4B3A8123DF0E}">
      <dgm:prSet/>
      <dgm:spPr/>
      <dgm:t>
        <a:bodyPr/>
        <a:lstStyle/>
        <a:p>
          <a:endParaRPr lang="fr-FR"/>
        </a:p>
      </dgm:t>
    </dgm:pt>
    <dgm:pt modelId="{055EE5A5-351C-7D4D-8F03-AA2EBCA0B6C5}" type="sibTrans" cxnId="{5EE16505-137A-0241-B841-4B3A8123DF0E}">
      <dgm:prSet/>
      <dgm:spPr/>
      <dgm:t>
        <a:bodyPr/>
        <a:lstStyle/>
        <a:p>
          <a:endParaRPr lang="fr-FR"/>
        </a:p>
      </dgm:t>
    </dgm:pt>
    <dgm:pt modelId="{BEA5FEAB-8996-C949-AAC6-E7CEACB34FBD}">
      <dgm:prSet custT="1"/>
      <dgm:spPr>
        <a:gradFill rotWithShape="0">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dgm:spPr>
      <dgm:t>
        <a:bodyPr/>
        <a:lstStyle/>
        <a:p>
          <a:endParaRPr lang="fr-FR" sz="1000" dirty="0"/>
        </a:p>
      </dgm:t>
    </dgm:pt>
    <dgm:pt modelId="{BAA180B3-DE0F-DB47-8555-0869233DCD98}" type="parTrans" cxnId="{D9487A49-ED58-4C48-ABF7-9FEC114BBCD4}">
      <dgm:prSet/>
      <dgm:spPr/>
      <dgm:t>
        <a:bodyPr/>
        <a:lstStyle/>
        <a:p>
          <a:endParaRPr lang="fr-FR"/>
        </a:p>
      </dgm:t>
    </dgm:pt>
    <dgm:pt modelId="{2B8DC68A-A059-E24C-9A8E-252B5931F544}" type="sibTrans" cxnId="{D9487A49-ED58-4C48-ABF7-9FEC114BBCD4}">
      <dgm:prSet/>
      <dgm:spPr/>
      <dgm:t>
        <a:bodyPr/>
        <a:lstStyle/>
        <a:p>
          <a:endParaRPr lang="fr-FR"/>
        </a:p>
      </dgm:t>
    </dgm:pt>
    <dgm:pt modelId="{FAC346BE-A6FB-7545-9283-6418A4DFC734}">
      <dgm:prSet/>
      <dgm:spPr>
        <a:gradFill rotWithShape="0">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dgm:spPr>
      <dgm:t>
        <a:bodyPr/>
        <a:lstStyle/>
        <a:p>
          <a:endParaRPr lang="fr-FR" sz="900" dirty="0"/>
        </a:p>
      </dgm:t>
    </dgm:pt>
    <dgm:pt modelId="{7C66059E-86B3-7748-A225-231E32550FF0}" type="parTrans" cxnId="{39039E89-624D-2D41-8A61-6320896836DE}">
      <dgm:prSet/>
      <dgm:spPr/>
      <dgm:t>
        <a:bodyPr/>
        <a:lstStyle/>
        <a:p>
          <a:endParaRPr lang="fr-FR"/>
        </a:p>
      </dgm:t>
    </dgm:pt>
    <dgm:pt modelId="{6E35DC5B-F057-FA4A-AA9A-A3792282854C}" type="sibTrans" cxnId="{39039E89-624D-2D41-8A61-6320896836DE}">
      <dgm:prSet/>
      <dgm:spPr/>
      <dgm:t>
        <a:bodyPr/>
        <a:lstStyle/>
        <a:p>
          <a:endParaRPr lang="fr-FR"/>
        </a:p>
      </dgm:t>
    </dgm:pt>
    <dgm:pt modelId="{25E67682-102A-9540-89F3-7430D365182B}">
      <dgm:prSet custT="1"/>
      <dgm:spPr>
        <a:gradFill rotWithShape="0">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dgm:spPr>
      <dgm:t>
        <a:bodyPr/>
        <a:lstStyle/>
        <a:p>
          <a:r>
            <a:rPr lang="fr-FR" sz="1000" dirty="0"/>
            <a:t>Références de mise à jour des indicateurs, exceptions, incertitudes, données estimées</a:t>
          </a:r>
        </a:p>
      </dgm:t>
    </dgm:pt>
    <dgm:pt modelId="{023B98FE-70CB-A542-8CC8-9D7057ED902F}" type="parTrans" cxnId="{57C92EB4-1616-934C-802B-504CC997806C}">
      <dgm:prSet/>
      <dgm:spPr/>
      <dgm:t>
        <a:bodyPr/>
        <a:lstStyle/>
        <a:p>
          <a:endParaRPr lang="fr-FR"/>
        </a:p>
      </dgm:t>
    </dgm:pt>
    <dgm:pt modelId="{BD68A8E2-A521-F944-889B-0370BAEC55B3}" type="sibTrans" cxnId="{57C92EB4-1616-934C-802B-504CC997806C}">
      <dgm:prSet/>
      <dgm:spPr/>
      <dgm:t>
        <a:bodyPr/>
        <a:lstStyle/>
        <a:p>
          <a:endParaRPr lang="fr-FR"/>
        </a:p>
      </dgm:t>
    </dgm:pt>
    <dgm:pt modelId="{80FCDF94-4652-2B46-A81D-BD4C86C4B4D9}">
      <dgm:prSet custT="1"/>
      <dgm:spPr>
        <a:gradFill rotWithShape="0">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dgm:spPr>
      <dgm:t>
        <a:bodyPr/>
        <a:lstStyle/>
        <a:p>
          <a:r>
            <a:rPr lang="fr-FR" sz="1000" dirty="0"/>
            <a:t> 613 lignes, 4 colonnes </a:t>
          </a:r>
        </a:p>
      </dgm:t>
    </dgm:pt>
    <dgm:pt modelId="{8BA0F9CC-3D24-194B-AEBA-42981F042832}" type="parTrans" cxnId="{93CEAE1B-90AE-BF48-9A89-3AC482152014}">
      <dgm:prSet/>
      <dgm:spPr/>
      <dgm:t>
        <a:bodyPr/>
        <a:lstStyle/>
        <a:p>
          <a:endParaRPr lang="fr-FR"/>
        </a:p>
      </dgm:t>
    </dgm:pt>
    <dgm:pt modelId="{3D7CC08F-EBE1-724F-8BF3-C6D9FAB3E5EC}" type="sibTrans" cxnId="{93CEAE1B-90AE-BF48-9A89-3AC482152014}">
      <dgm:prSet/>
      <dgm:spPr/>
      <dgm:t>
        <a:bodyPr/>
        <a:lstStyle/>
        <a:p>
          <a:endParaRPr lang="fr-FR"/>
        </a:p>
      </dgm:t>
    </dgm:pt>
    <dgm:pt modelId="{CC196C33-4FDD-6B48-B574-0C0867AA493E}">
      <dgm:prSet phldrT="[Texte]" custT="1"/>
      <dgm:spPr>
        <a:gradFill flip="none" rotWithShape="1">
          <a:gsLst>
            <a:gs pos="0">
              <a:srgbClr val="0070C0"/>
            </a:gs>
            <a:gs pos="23000">
              <a:schemeClr val="accent2">
                <a:lumMod val="89000"/>
              </a:schemeClr>
            </a:gs>
            <a:gs pos="69000">
              <a:schemeClr val="accent2">
                <a:lumMod val="75000"/>
              </a:schemeClr>
            </a:gs>
            <a:gs pos="97000">
              <a:schemeClr val="accent2">
                <a:lumMod val="70000"/>
              </a:schemeClr>
            </a:gs>
          </a:gsLst>
          <a:path path="circle">
            <a:fillToRect l="100000" t="100000"/>
          </a:path>
          <a:tileRect r="-100000" b="-100000"/>
        </a:gradFill>
      </dgm:spPr>
      <dgm:t>
        <a:bodyPr/>
        <a:lstStyle/>
        <a:p>
          <a:r>
            <a:rPr lang="fr-FR" sz="1000" dirty="0"/>
            <a:t>Taux de remplissage moyen de 69,48 % - Pas de doublons</a:t>
          </a:r>
        </a:p>
      </dgm:t>
    </dgm:pt>
    <dgm:pt modelId="{42F9AC31-E3B2-EC48-A8E9-5465E1A8F641}" type="parTrans" cxnId="{69BA04D3-0C8A-C348-A6DE-7EDE007A68AF}">
      <dgm:prSet/>
      <dgm:spPr/>
      <dgm:t>
        <a:bodyPr/>
        <a:lstStyle/>
        <a:p>
          <a:endParaRPr lang="fr-FR"/>
        </a:p>
      </dgm:t>
    </dgm:pt>
    <dgm:pt modelId="{0CF082C5-94B8-B547-9AC3-046FEC626996}" type="sibTrans" cxnId="{69BA04D3-0C8A-C348-A6DE-7EDE007A68AF}">
      <dgm:prSet/>
      <dgm:spPr/>
      <dgm:t>
        <a:bodyPr/>
        <a:lstStyle/>
        <a:p>
          <a:endParaRPr lang="fr-FR"/>
        </a:p>
      </dgm:t>
    </dgm:pt>
    <dgm:pt modelId="{C15C18ED-24EA-D643-9F6D-0DCA9791B6D2}">
      <dgm:prSet phldrT="[Texte]" custT="1"/>
      <dgm:spPr>
        <a:gradFill flip="none" rotWithShape="1">
          <a:gsLst>
            <a:gs pos="0">
              <a:srgbClr val="0070C0"/>
            </a:gs>
            <a:gs pos="34000">
              <a:schemeClr val="accent2">
                <a:lumMod val="95000"/>
                <a:lumOff val="5000"/>
              </a:schemeClr>
            </a:gs>
            <a:gs pos="100000">
              <a:schemeClr val="accent2">
                <a:lumMod val="60000"/>
              </a:schemeClr>
            </a:gs>
          </a:gsLst>
          <a:path path="rect">
            <a:fillToRect l="100000" t="100000"/>
          </a:path>
          <a:tileRect r="-100000" b="-100000"/>
        </a:gradFill>
      </dgm:spPr>
      <dgm:t>
        <a:bodyPr/>
        <a:lstStyle/>
        <a:p>
          <a:r>
            <a:rPr lang="fr-FR" sz="1000" dirty="0"/>
            <a:t>Taux de remplissage moyen de 28,28 % - Pas de doublons</a:t>
          </a:r>
        </a:p>
      </dgm:t>
    </dgm:pt>
    <dgm:pt modelId="{404B7E14-9A17-C04C-9DDE-633202F8AEF4}" type="parTrans" cxnId="{B23917F1-6A88-FC4D-8526-B1CF66F28EC4}">
      <dgm:prSet/>
      <dgm:spPr/>
      <dgm:t>
        <a:bodyPr/>
        <a:lstStyle/>
        <a:p>
          <a:endParaRPr lang="fr-FR"/>
        </a:p>
      </dgm:t>
    </dgm:pt>
    <dgm:pt modelId="{732622A6-BDB2-3545-A477-0ED4EFA4D743}" type="sibTrans" cxnId="{B23917F1-6A88-FC4D-8526-B1CF66F28EC4}">
      <dgm:prSet/>
      <dgm:spPr/>
      <dgm:t>
        <a:bodyPr/>
        <a:lstStyle/>
        <a:p>
          <a:endParaRPr lang="fr-FR"/>
        </a:p>
      </dgm:t>
    </dgm:pt>
    <dgm:pt modelId="{DBA78C19-22EF-1A4B-8A7F-D2C2326CF8D1}">
      <dgm:prSet phldrT="[Texte]" custT="1"/>
      <dgm:spPr>
        <a:gradFill rotWithShape="0">
          <a:gsLst>
            <a:gs pos="0">
              <a:schemeClr val="accent2">
                <a:lumMod val="40000"/>
                <a:lumOff val="60000"/>
              </a:schemeClr>
            </a:gs>
            <a:gs pos="42000">
              <a:schemeClr val="accent2">
                <a:lumMod val="95000"/>
                <a:lumOff val="5000"/>
              </a:schemeClr>
            </a:gs>
            <a:gs pos="100000">
              <a:schemeClr val="accent2">
                <a:lumMod val="60000"/>
              </a:schemeClr>
            </a:gs>
          </a:gsLst>
          <a:path path="circle">
            <a:fillToRect l="50000" t="130000" r="50000" b="-30000"/>
          </a:path>
        </a:gradFill>
      </dgm:spPr>
      <dgm:t>
        <a:bodyPr/>
        <a:lstStyle/>
        <a:p>
          <a:r>
            <a:rPr lang="fr-FR" sz="1000" dirty="0"/>
            <a:t>Taux de remplissage moyen de 13,90 % - Pas de doublons</a:t>
          </a:r>
        </a:p>
      </dgm:t>
    </dgm:pt>
    <dgm:pt modelId="{B6A99B40-02D3-0845-9EE2-3FC27DF4215D}" type="parTrans" cxnId="{5FB3F7CA-5BB1-A845-83CA-D1EE67E2FE8F}">
      <dgm:prSet/>
      <dgm:spPr/>
      <dgm:t>
        <a:bodyPr/>
        <a:lstStyle/>
        <a:p>
          <a:endParaRPr lang="fr-FR"/>
        </a:p>
      </dgm:t>
    </dgm:pt>
    <dgm:pt modelId="{63D08229-B7ED-D947-BAF9-5DC9156C6403}" type="sibTrans" cxnId="{5FB3F7CA-5BB1-A845-83CA-D1EE67E2FE8F}">
      <dgm:prSet/>
      <dgm:spPr/>
      <dgm:t>
        <a:bodyPr/>
        <a:lstStyle/>
        <a:p>
          <a:endParaRPr lang="fr-FR"/>
        </a:p>
      </dgm:t>
    </dgm:pt>
    <dgm:pt modelId="{8178DC1B-B6D0-8C47-B930-42F58AA26F1D}">
      <dgm:prSet custT="1"/>
      <dgm:spPr>
        <a:gradFill rotWithShape="0">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dgm:spPr>
      <dgm:t>
        <a:bodyPr/>
        <a:lstStyle/>
        <a:p>
          <a:r>
            <a:rPr lang="fr-FR" sz="1000" dirty="0"/>
            <a:t>Taux de remplissage de 75 % - Pas de doublons</a:t>
          </a:r>
        </a:p>
      </dgm:t>
    </dgm:pt>
    <dgm:pt modelId="{39F8D57F-72B5-704C-B10F-8B135DE57929}" type="parTrans" cxnId="{F74E0922-2059-9142-A19F-BA79E0A5F2F7}">
      <dgm:prSet/>
      <dgm:spPr/>
      <dgm:t>
        <a:bodyPr/>
        <a:lstStyle/>
        <a:p>
          <a:endParaRPr lang="fr-FR"/>
        </a:p>
      </dgm:t>
    </dgm:pt>
    <dgm:pt modelId="{84FECCD2-CB3C-8E4C-B383-1E93C34D04AD}" type="sibTrans" cxnId="{F74E0922-2059-9142-A19F-BA79E0A5F2F7}">
      <dgm:prSet/>
      <dgm:spPr/>
      <dgm:t>
        <a:bodyPr/>
        <a:lstStyle/>
        <a:p>
          <a:endParaRPr lang="fr-FR"/>
        </a:p>
      </dgm:t>
    </dgm:pt>
    <dgm:pt modelId="{ED9FA9BA-9F44-3C48-95CA-D2032C170539}">
      <dgm:prSet custT="1"/>
      <dgm:spPr>
        <a:gradFill rotWithShape="0">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dgm:spPr>
      <dgm:t>
        <a:bodyPr/>
        <a:lstStyle/>
        <a:p>
          <a:r>
            <a:rPr lang="fr-FR" sz="1000" b="0" i="0" dirty="0"/>
            <a:t>643638 lignes, 5 colonnes</a:t>
          </a:r>
          <a:endParaRPr lang="fr-FR" sz="1000" dirty="0"/>
        </a:p>
      </dgm:t>
    </dgm:pt>
    <dgm:pt modelId="{26D20627-7BAA-4248-86AF-004D7705680B}" type="parTrans" cxnId="{AEADEFB7-0F0F-734F-AD20-5AAF37535B26}">
      <dgm:prSet/>
      <dgm:spPr/>
      <dgm:t>
        <a:bodyPr/>
        <a:lstStyle/>
        <a:p>
          <a:endParaRPr lang="fr-FR"/>
        </a:p>
      </dgm:t>
    </dgm:pt>
    <dgm:pt modelId="{D302A67A-7F5D-874D-B8A2-06EA3F1DD351}" type="sibTrans" cxnId="{AEADEFB7-0F0F-734F-AD20-5AAF37535B26}">
      <dgm:prSet/>
      <dgm:spPr/>
      <dgm:t>
        <a:bodyPr/>
        <a:lstStyle/>
        <a:p>
          <a:endParaRPr lang="fr-FR"/>
        </a:p>
      </dgm:t>
    </dgm:pt>
    <dgm:pt modelId="{4FD19259-CF66-5542-A603-6363F227F809}">
      <dgm:prSet custT="1"/>
      <dgm:spPr>
        <a:gradFill rotWithShape="0">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dgm:spPr>
      <dgm:t>
        <a:bodyPr/>
        <a:lstStyle/>
        <a:p>
          <a:r>
            <a:rPr lang="fr-FR" sz="1000" dirty="0"/>
            <a:t>Taux de remplissage de 80 % - Pas de doublons</a:t>
          </a:r>
        </a:p>
      </dgm:t>
    </dgm:pt>
    <dgm:pt modelId="{4A3B34C3-DF44-044D-838D-F6615F7F29F1}" type="parTrans" cxnId="{E8794181-E984-244A-A0E7-236A9D71DE62}">
      <dgm:prSet/>
      <dgm:spPr/>
      <dgm:t>
        <a:bodyPr/>
        <a:lstStyle/>
        <a:p>
          <a:endParaRPr lang="fr-FR"/>
        </a:p>
      </dgm:t>
    </dgm:pt>
    <dgm:pt modelId="{1FCB9858-F0CE-D942-BC64-F89C2820A3A1}" type="sibTrans" cxnId="{E8794181-E984-244A-A0E7-236A9D71DE62}">
      <dgm:prSet/>
      <dgm:spPr/>
      <dgm:t>
        <a:bodyPr/>
        <a:lstStyle/>
        <a:p>
          <a:endParaRPr lang="fr-FR"/>
        </a:p>
      </dgm:t>
    </dgm:pt>
    <dgm:pt modelId="{44F9295F-26A8-8C4E-AFF6-B5F5475F3F77}" type="pres">
      <dgm:prSet presAssocID="{6B6C09F8-B4D7-4F4F-8F33-C9B24B8FD32F}" presName="Name0" presStyleCnt="0">
        <dgm:presLayoutVars>
          <dgm:dir/>
          <dgm:animLvl val="lvl"/>
          <dgm:resizeHandles val="exact"/>
        </dgm:presLayoutVars>
      </dgm:prSet>
      <dgm:spPr/>
    </dgm:pt>
    <dgm:pt modelId="{3BD9284C-3829-3342-8BE3-0E35D034FB62}" type="pres">
      <dgm:prSet presAssocID="{C66514BA-0489-AB40-B031-2A5B983899A0}" presName="linNode" presStyleCnt="0"/>
      <dgm:spPr/>
    </dgm:pt>
    <dgm:pt modelId="{E506A748-0C3A-724E-BAAB-8AD3BAAC990E}" type="pres">
      <dgm:prSet presAssocID="{C66514BA-0489-AB40-B031-2A5B983899A0}" presName="parentText" presStyleLbl="node1" presStyleIdx="0" presStyleCnt="5">
        <dgm:presLayoutVars>
          <dgm:chMax val="1"/>
          <dgm:bulletEnabled val="1"/>
        </dgm:presLayoutVars>
      </dgm:prSet>
      <dgm:spPr/>
    </dgm:pt>
    <dgm:pt modelId="{541A9656-F1D9-0C4D-B1E7-43AB0E6CEB54}" type="pres">
      <dgm:prSet presAssocID="{C66514BA-0489-AB40-B031-2A5B983899A0}" presName="descendantText" presStyleLbl="alignAccFollowNode1" presStyleIdx="0" presStyleCnt="5">
        <dgm:presLayoutVars>
          <dgm:bulletEnabled val="1"/>
        </dgm:presLayoutVars>
      </dgm:prSet>
      <dgm:spPr/>
    </dgm:pt>
    <dgm:pt modelId="{1357CD5A-F561-4E4D-85C0-B51F44BB38A1}" type="pres">
      <dgm:prSet presAssocID="{FD71262C-239F-7742-9C85-AAF2C445C913}" presName="sp" presStyleCnt="0"/>
      <dgm:spPr/>
    </dgm:pt>
    <dgm:pt modelId="{F4CB4F7F-FA7E-A944-9078-6340C75E9A06}" type="pres">
      <dgm:prSet presAssocID="{E99F2175-E594-1C41-9463-5840AF862D68}" presName="linNode" presStyleCnt="0"/>
      <dgm:spPr/>
    </dgm:pt>
    <dgm:pt modelId="{C652ADAC-0CCC-8C4B-B25D-0B6C852BC0A6}" type="pres">
      <dgm:prSet presAssocID="{E99F2175-E594-1C41-9463-5840AF862D68}" presName="parentText" presStyleLbl="node1" presStyleIdx="1" presStyleCnt="5">
        <dgm:presLayoutVars>
          <dgm:chMax val="1"/>
          <dgm:bulletEnabled val="1"/>
        </dgm:presLayoutVars>
      </dgm:prSet>
      <dgm:spPr/>
    </dgm:pt>
    <dgm:pt modelId="{C2A68487-2BD5-2F43-8DE6-B4C8521A53C1}" type="pres">
      <dgm:prSet presAssocID="{E99F2175-E594-1C41-9463-5840AF862D68}" presName="descendantText" presStyleLbl="alignAccFollowNode1" presStyleIdx="1" presStyleCnt="5">
        <dgm:presLayoutVars>
          <dgm:bulletEnabled val="1"/>
        </dgm:presLayoutVars>
      </dgm:prSet>
      <dgm:spPr/>
    </dgm:pt>
    <dgm:pt modelId="{41F009BF-C369-ED4A-A9CF-9B65F84E577D}" type="pres">
      <dgm:prSet presAssocID="{446F8952-8966-4E43-9F8A-F788B0D70A79}" presName="sp" presStyleCnt="0"/>
      <dgm:spPr/>
    </dgm:pt>
    <dgm:pt modelId="{5B34187C-7FF2-744C-B30E-43EBB1823AD3}" type="pres">
      <dgm:prSet presAssocID="{3041DB24-415A-4A4D-9C1E-840555FE158E}" presName="linNode" presStyleCnt="0"/>
      <dgm:spPr/>
    </dgm:pt>
    <dgm:pt modelId="{752C9EA4-E176-D64B-B5CB-349B5EFBA452}" type="pres">
      <dgm:prSet presAssocID="{3041DB24-415A-4A4D-9C1E-840555FE158E}" presName="parentText" presStyleLbl="node1" presStyleIdx="2" presStyleCnt="5">
        <dgm:presLayoutVars>
          <dgm:chMax val="1"/>
          <dgm:bulletEnabled val="1"/>
        </dgm:presLayoutVars>
      </dgm:prSet>
      <dgm:spPr/>
    </dgm:pt>
    <dgm:pt modelId="{4CF2E452-3240-7B47-9F10-E8E683D5E1BC}" type="pres">
      <dgm:prSet presAssocID="{3041DB24-415A-4A4D-9C1E-840555FE158E}" presName="descendantText" presStyleLbl="alignAccFollowNode1" presStyleIdx="2" presStyleCnt="5">
        <dgm:presLayoutVars>
          <dgm:bulletEnabled val="1"/>
        </dgm:presLayoutVars>
      </dgm:prSet>
      <dgm:spPr/>
    </dgm:pt>
    <dgm:pt modelId="{60AF5BE6-E6BB-8548-83E3-895C7F64F609}" type="pres">
      <dgm:prSet presAssocID="{208E39D7-BFB3-324E-9C71-75DAFDBF3BCF}" presName="sp" presStyleCnt="0"/>
      <dgm:spPr/>
    </dgm:pt>
    <dgm:pt modelId="{409EDAAF-C01C-324B-BAAC-FFACE08DB19D}" type="pres">
      <dgm:prSet presAssocID="{91BE1947-A726-A647-9D5B-43F47F05A35C}" presName="linNode" presStyleCnt="0"/>
      <dgm:spPr/>
    </dgm:pt>
    <dgm:pt modelId="{004FBD0D-D62C-1645-A4F2-805CF95E526D}" type="pres">
      <dgm:prSet presAssocID="{91BE1947-A726-A647-9D5B-43F47F05A35C}" presName="parentText" presStyleLbl="node1" presStyleIdx="3" presStyleCnt="5">
        <dgm:presLayoutVars>
          <dgm:chMax val="1"/>
          <dgm:bulletEnabled val="1"/>
        </dgm:presLayoutVars>
      </dgm:prSet>
      <dgm:spPr/>
    </dgm:pt>
    <dgm:pt modelId="{8854AECB-CFBA-C647-B393-81EA5ACC7F4F}" type="pres">
      <dgm:prSet presAssocID="{91BE1947-A726-A647-9D5B-43F47F05A35C}" presName="descendantText" presStyleLbl="alignAccFollowNode1" presStyleIdx="3" presStyleCnt="5">
        <dgm:presLayoutVars>
          <dgm:bulletEnabled val="1"/>
        </dgm:presLayoutVars>
      </dgm:prSet>
      <dgm:spPr/>
    </dgm:pt>
    <dgm:pt modelId="{04DE3A71-BCE6-E046-8C5F-73D436AC0567}" type="pres">
      <dgm:prSet presAssocID="{AC5771F1-7BC3-1941-A614-22BD26A8D391}" presName="sp" presStyleCnt="0"/>
      <dgm:spPr/>
    </dgm:pt>
    <dgm:pt modelId="{2B521BDD-D1D7-4344-8EAE-4EC02E98E676}" type="pres">
      <dgm:prSet presAssocID="{DBCE9995-4516-B945-8117-3BEE896CDB5F}" presName="linNode" presStyleCnt="0"/>
      <dgm:spPr/>
    </dgm:pt>
    <dgm:pt modelId="{0A0E1C24-7A7D-8F4E-B661-7CC11EE3D498}" type="pres">
      <dgm:prSet presAssocID="{DBCE9995-4516-B945-8117-3BEE896CDB5F}" presName="parentText" presStyleLbl="node1" presStyleIdx="4" presStyleCnt="5">
        <dgm:presLayoutVars>
          <dgm:chMax val="1"/>
          <dgm:bulletEnabled val="1"/>
        </dgm:presLayoutVars>
      </dgm:prSet>
      <dgm:spPr/>
    </dgm:pt>
    <dgm:pt modelId="{0C0C0D7F-41D6-B149-8535-A7B13F7BD5AC}" type="pres">
      <dgm:prSet presAssocID="{DBCE9995-4516-B945-8117-3BEE896CDB5F}" presName="descendantText" presStyleLbl="alignAccFollowNode1" presStyleIdx="4" presStyleCnt="5">
        <dgm:presLayoutVars>
          <dgm:bulletEnabled val="1"/>
        </dgm:presLayoutVars>
      </dgm:prSet>
      <dgm:spPr/>
    </dgm:pt>
  </dgm:ptLst>
  <dgm:cxnLst>
    <dgm:cxn modelId="{9F917C02-E10D-E14F-B800-603BDBB54347}" type="presOf" srcId="{3C8783E0-767E-5842-B574-2DF1A93047E2}" destId="{C2A68487-2BD5-2F43-8DE6-B4C8521A53C1}" srcOrd="0" destOrd="0" presId="urn:microsoft.com/office/officeart/2005/8/layout/vList5"/>
    <dgm:cxn modelId="{5EE16505-137A-0241-B841-4B3A8123DF0E}" srcId="{6B6C09F8-B4D7-4F4F-8F33-C9B24B8FD32F}" destId="{DBCE9995-4516-B945-8117-3BEE896CDB5F}" srcOrd="4" destOrd="0" parTransId="{C06C8867-F9E9-3042-BAAF-B6E74EA11777}" sibTransId="{055EE5A5-351C-7D4D-8F03-AA2EBCA0B6C5}"/>
    <dgm:cxn modelId="{CC674A0A-04F7-1743-BF81-1BDAC1A7EF83}" type="presOf" srcId="{CC196C33-4FDD-6B48-B574-0C0867AA493E}" destId="{541A9656-F1D9-0C4D-B1E7-43AB0E6CEB54}" srcOrd="0" destOrd="2" presId="urn:microsoft.com/office/officeart/2005/8/layout/vList5"/>
    <dgm:cxn modelId="{361E4A12-EDBC-764D-A951-2856A63C7616}" type="presOf" srcId="{DBCE9995-4516-B945-8117-3BEE896CDB5F}" destId="{0A0E1C24-7A7D-8F4E-B661-7CC11EE3D498}" srcOrd="0" destOrd="0" presId="urn:microsoft.com/office/officeart/2005/8/layout/vList5"/>
    <dgm:cxn modelId="{6A3B9119-E25F-024C-9B12-546713E10AD2}" type="presOf" srcId="{BEA5FEAB-8996-C949-AAC6-E7CEACB34FBD}" destId="{0C0C0D7F-41D6-B149-8535-A7B13F7BD5AC}" srcOrd="0" destOrd="0" presId="urn:microsoft.com/office/officeart/2005/8/layout/vList5"/>
    <dgm:cxn modelId="{93CEAE1B-90AE-BF48-9A89-3AC482152014}" srcId="{91BE1947-A726-A647-9D5B-43F47F05A35C}" destId="{80FCDF94-4652-2B46-A81D-BD4C86C4B4D9}" srcOrd="1" destOrd="0" parTransId="{8BA0F9CC-3D24-194B-AEBA-42981F042832}" sibTransId="{3D7CC08F-EBE1-724F-8BF3-C6D9FAB3E5EC}"/>
    <dgm:cxn modelId="{6637991E-2290-434A-8118-2199A2A71D8D}" type="presOf" srcId="{A70AF39B-7BFC-624D-8446-5E38AA287190}" destId="{C2A68487-2BD5-2F43-8DE6-B4C8521A53C1}" srcOrd="0" destOrd="1" presId="urn:microsoft.com/office/officeart/2005/8/layout/vList5"/>
    <dgm:cxn modelId="{F74E0922-2059-9142-A19F-BA79E0A5F2F7}" srcId="{91BE1947-A726-A647-9D5B-43F47F05A35C}" destId="{8178DC1B-B6D0-8C47-B930-42F58AA26F1D}" srcOrd="2" destOrd="0" parTransId="{39F8D57F-72B5-704C-B10F-8B135DE57929}" sibTransId="{84FECCD2-CB3C-8E4C-B383-1E93C34D04AD}"/>
    <dgm:cxn modelId="{B5C0792B-A667-3749-80DB-9BDCEA615F3B}" type="presOf" srcId="{4FD19259-CF66-5542-A603-6363F227F809}" destId="{0C0C0D7F-41D6-B149-8535-A7B13F7BD5AC}" srcOrd="0" destOrd="3" presId="urn:microsoft.com/office/officeart/2005/8/layout/vList5"/>
    <dgm:cxn modelId="{9DCC832C-6FF5-B94A-8FEA-41CFCC095AE3}" type="presOf" srcId="{DBA78C19-22EF-1A4B-8A7F-D2C2326CF8D1}" destId="{4CF2E452-3240-7B47-9F10-E8E683D5E1BC}" srcOrd="0" destOrd="2" presId="urn:microsoft.com/office/officeart/2005/8/layout/vList5"/>
    <dgm:cxn modelId="{FFDABD2E-A432-B04C-9A8C-5F4102E75062}" type="presOf" srcId="{3041DB24-415A-4A4D-9C1E-840555FE158E}" destId="{752C9EA4-E176-D64B-B5CB-349B5EFBA452}" srcOrd="0" destOrd="0" presId="urn:microsoft.com/office/officeart/2005/8/layout/vList5"/>
    <dgm:cxn modelId="{41D0B42F-509B-D24E-8E50-4455AFDA7DE2}" type="presOf" srcId="{80FCDF94-4652-2B46-A81D-BD4C86C4B4D9}" destId="{8854AECB-CFBA-C647-B393-81EA5ACC7F4F}" srcOrd="0" destOrd="1" presId="urn:microsoft.com/office/officeart/2005/8/layout/vList5"/>
    <dgm:cxn modelId="{10571631-3409-AA43-ADE6-8008BD69A05B}" type="presOf" srcId="{8178DC1B-B6D0-8C47-B930-42F58AA26F1D}" destId="{8854AECB-CFBA-C647-B393-81EA5ACC7F4F}" srcOrd="0" destOrd="2" presId="urn:microsoft.com/office/officeart/2005/8/layout/vList5"/>
    <dgm:cxn modelId="{4A250340-7550-E344-BEDC-CA94E4CAB678}" type="presOf" srcId="{C15C18ED-24EA-D643-9F6D-0DCA9791B6D2}" destId="{C2A68487-2BD5-2F43-8DE6-B4C8521A53C1}" srcOrd="0" destOrd="2" presId="urn:microsoft.com/office/officeart/2005/8/layout/vList5"/>
    <dgm:cxn modelId="{D9487A49-ED58-4C48-ABF7-9FEC114BBCD4}" srcId="{DBCE9995-4516-B945-8117-3BEE896CDB5F}" destId="{BEA5FEAB-8996-C949-AAC6-E7CEACB34FBD}" srcOrd="0" destOrd="0" parTransId="{BAA180B3-DE0F-DB47-8555-0869233DCD98}" sibTransId="{2B8DC68A-A059-E24C-9A8E-252B5931F544}"/>
    <dgm:cxn modelId="{FD003C50-7029-DA44-B13B-51FA1F0BFDDF}" type="presOf" srcId="{2A9273F7-3094-D040-B09B-10156E2FF714}" destId="{541A9656-F1D9-0C4D-B1E7-43AB0E6CEB54}" srcOrd="0" destOrd="0" presId="urn:microsoft.com/office/officeart/2005/8/layout/vList5"/>
    <dgm:cxn modelId="{44A67556-68B5-DB41-B412-864D6D8D4DB4}" type="presOf" srcId="{E176B2CA-F5DB-814F-AB7C-608221303533}" destId="{4CF2E452-3240-7B47-9F10-E8E683D5E1BC}" srcOrd="0" destOrd="0" presId="urn:microsoft.com/office/officeart/2005/8/layout/vList5"/>
    <dgm:cxn modelId="{DB7D0858-D3A0-D244-8742-C836F9587B0D}" type="presOf" srcId="{E99F2175-E594-1C41-9463-5840AF862D68}" destId="{C652ADAC-0CCC-8C4B-B25D-0B6C852BC0A6}" srcOrd="0" destOrd="0" presId="urn:microsoft.com/office/officeart/2005/8/layout/vList5"/>
    <dgm:cxn modelId="{31A2E35A-8533-9F46-9620-1139AADFDA0B}" srcId="{3041DB24-415A-4A4D-9C1E-840555FE158E}" destId="{5054ABF7-ACC7-284C-9AC9-8150188E46DC}" srcOrd="1" destOrd="0" parTransId="{136072F7-E8E2-8B4D-A0B2-92F9480E7987}" sibTransId="{5B302DF8-0EC6-CF4F-BD46-DC293C861D54}"/>
    <dgm:cxn modelId="{1893465D-2EB1-484F-A72F-92F1AF9E6C3C}" srcId="{E99F2175-E594-1C41-9463-5840AF862D68}" destId="{A70AF39B-7BFC-624D-8446-5E38AA287190}" srcOrd="1" destOrd="0" parTransId="{C59E0168-15E6-8E4B-AAB0-C30E65588E6D}" sibTransId="{624C211A-5A20-D54A-8328-9BBC8FA6CD8B}"/>
    <dgm:cxn modelId="{F36AE561-BF88-A64C-9F21-8CFA9A5DB4B5}" srcId="{C66514BA-0489-AB40-B031-2A5B983899A0}" destId="{2A9273F7-3094-D040-B09B-10156E2FF714}" srcOrd="0" destOrd="0" parTransId="{1ACF64EC-6DF9-9643-AF7F-B1A2B86EA261}" sibTransId="{F9200A77-7510-0145-8B30-E6787D5EC544}"/>
    <dgm:cxn modelId="{3ED1D164-499A-AF49-B4F9-92E3FE75ED3F}" srcId="{3041DB24-415A-4A4D-9C1E-840555FE158E}" destId="{E176B2CA-F5DB-814F-AB7C-608221303533}" srcOrd="0" destOrd="0" parTransId="{6305A8AD-3E35-BB42-8A86-1150B21A8473}" sibTransId="{4183EB3E-D8F0-0D48-9F3E-E80F6C1568AE}"/>
    <dgm:cxn modelId="{43E58A66-678F-8742-A6FF-94109B44E2F8}" type="presOf" srcId="{25E67682-102A-9540-89F3-7430D365182B}" destId="{0C0C0D7F-41D6-B149-8535-A7B13F7BD5AC}" srcOrd="0" destOrd="1" presId="urn:microsoft.com/office/officeart/2005/8/layout/vList5"/>
    <dgm:cxn modelId="{16C59E66-5BCD-7640-8521-99D8512E6DB6}" type="presOf" srcId="{C66514BA-0489-AB40-B031-2A5B983899A0}" destId="{E506A748-0C3A-724E-BAAB-8AD3BAAC990E}" srcOrd="0" destOrd="0" presId="urn:microsoft.com/office/officeart/2005/8/layout/vList5"/>
    <dgm:cxn modelId="{B4E13072-1990-574F-AB89-445B363953F4}" type="presOf" srcId="{5054ABF7-ACC7-284C-9AC9-8150188E46DC}" destId="{4CF2E452-3240-7B47-9F10-E8E683D5E1BC}" srcOrd="0" destOrd="1" presId="urn:microsoft.com/office/officeart/2005/8/layout/vList5"/>
    <dgm:cxn modelId="{E8794181-E984-244A-A0E7-236A9D71DE62}" srcId="{DBCE9995-4516-B945-8117-3BEE896CDB5F}" destId="{4FD19259-CF66-5542-A603-6363F227F809}" srcOrd="3" destOrd="0" parTransId="{4A3B34C3-DF44-044D-838D-F6615F7F29F1}" sibTransId="{1FCB9858-F0CE-D942-BC64-F89C2820A3A1}"/>
    <dgm:cxn modelId="{39039E89-624D-2D41-8A61-6320896836DE}" srcId="{DBCE9995-4516-B945-8117-3BEE896CDB5F}" destId="{FAC346BE-A6FB-7545-9283-6418A4DFC734}" srcOrd="4" destOrd="0" parTransId="{7C66059E-86B3-7748-A225-231E32550FF0}" sibTransId="{6E35DC5B-F057-FA4A-AA9A-A3792282854C}"/>
    <dgm:cxn modelId="{3E60738D-D00F-724D-A8C1-5F70F573CD81}" type="presOf" srcId="{FAC346BE-A6FB-7545-9283-6418A4DFC734}" destId="{0C0C0D7F-41D6-B149-8535-A7B13F7BD5AC}" srcOrd="0" destOrd="4" presId="urn:microsoft.com/office/officeart/2005/8/layout/vList5"/>
    <dgm:cxn modelId="{57B6A991-0DFA-794C-AFC6-847A8B098003}" srcId="{6B6C09F8-B4D7-4F4F-8F33-C9B24B8FD32F}" destId="{91BE1947-A726-A647-9D5B-43F47F05A35C}" srcOrd="3" destOrd="0" parTransId="{B16502D9-1D2F-D34D-A692-E42206B965FD}" sibTransId="{AC5771F1-7BC3-1941-A614-22BD26A8D391}"/>
    <dgm:cxn modelId="{4B880193-1DBF-1247-9921-52CAD8DF1D26}" type="presOf" srcId="{9AF347FB-DDEA-934E-BF69-747171C72BAA}" destId="{8854AECB-CFBA-C647-B393-81EA5ACC7F4F}" srcOrd="0" destOrd="3" presId="urn:microsoft.com/office/officeart/2005/8/layout/vList5"/>
    <dgm:cxn modelId="{3031449B-F7B2-3547-8956-A602B515212A}" type="presOf" srcId="{91BE1947-A726-A647-9D5B-43F47F05A35C}" destId="{004FBD0D-D62C-1645-A4F2-805CF95E526D}" srcOrd="0" destOrd="0" presId="urn:microsoft.com/office/officeart/2005/8/layout/vList5"/>
    <dgm:cxn modelId="{F9770CA4-4495-B74A-B867-B465EC78CDFB}" srcId="{E99F2175-E594-1C41-9463-5840AF862D68}" destId="{3C8783E0-767E-5842-B574-2DF1A93047E2}" srcOrd="0" destOrd="0" parTransId="{87CAEA1F-E449-FB49-8CBF-82034839EB0E}" sibTransId="{EE59578B-02FE-8D4C-AA4F-B41D566606C4}"/>
    <dgm:cxn modelId="{EAFCDEAE-FCBF-EA41-BA0D-6E2DA849EAD8}" type="presOf" srcId="{E78BC085-6E93-F545-B19C-77FAAAD6CD5C}" destId="{541A9656-F1D9-0C4D-B1E7-43AB0E6CEB54}" srcOrd="0" destOrd="1" presId="urn:microsoft.com/office/officeart/2005/8/layout/vList5"/>
    <dgm:cxn modelId="{033557B1-108E-4047-8960-1396A188CD98}" srcId="{91BE1947-A726-A647-9D5B-43F47F05A35C}" destId="{4E098E7D-5E2A-454E-BDEB-9F004FF93654}" srcOrd="0" destOrd="0" parTransId="{2BEDA4D0-3664-A14E-A130-DA41FECFE3FB}" sibTransId="{98677ABF-5EE3-CA44-BC02-D290D94D0084}"/>
    <dgm:cxn modelId="{57C92EB4-1616-934C-802B-504CC997806C}" srcId="{DBCE9995-4516-B945-8117-3BEE896CDB5F}" destId="{25E67682-102A-9540-89F3-7430D365182B}" srcOrd="1" destOrd="0" parTransId="{023B98FE-70CB-A542-8CC8-9D7057ED902F}" sibTransId="{BD68A8E2-A521-F944-889B-0370BAEC55B3}"/>
    <dgm:cxn modelId="{AEADEFB7-0F0F-734F-AD20-5AAF37535B26}" srcId="{DBCE9995-4516-B945-8117-3BEE896CDB5F}" destId="{ED9FA9BA-9F44-3C48-95CA-D2032C170539}" srcOrd="2" destOrd="0" parTransId="{26D20627-7BAA-4248-86AF-004D7705680B}" sibTransId="{D302A67A-7F5D-874D-B8A2-06EA3F1DD351}"/>
    <dgm:cxn modelId="{9926AFB9-6B16-6C4A-9383-D39ED109CBF2}" srcId="{91BE1947-A726-A647-9D5B-43F47F05A35C}" destId="{9AF347FB-DDEA-934E-BF69-747171C72BAA}" srcOrd="3" destOrd="0" parTransId="{039668BE-729A-4747-9E17-F8F052E191BB}" sibTransId="{419E9FDB-F9F4-6A40-BB59-608AB9F9433E}"/>
    <dgm:cxn modelId="{C0114CC8-E872-D248-9661-0EE83BF65A87}" srcId="{C66514BA-0489-AB40-B031-2A5B983899A0}" destId="{E78BC085-6E93-F545-B19C-77FAAAD6CD5C}" srcOrd="1" destOrd="0" parTransId="{147CD5BF-C06C-634E-A41D-29A82455AC17}" sibTransId="{378DB6ED-2607-BE4B-B4CD-1AB216CAD8AB}"/>
    <dgm:cxn modelId="{5FB3F7CA-5BB1-A845-83CA-D1EE67E2FE8F}" srcId="{3041DB24-415A-4A4D-9C1E-840555FE158E}" destId="{DBA78C19-22EF-1A4B-8A7F-D2C2326CF8D1}" srcOrd="2" destOrd="0" parTransId="{B6A99B40-02D3-0845-9EE2-3FC27DF4215D}" sibTransId="{63D08229-B7ED-D947-BAF9-5DC9156C6403}"/>
    <dgm:cxn modelId="{BAE77FCE-C850-FA46-A1EF-15E572F8A1C0}" type="presOf" srcId="{ED9FA9BA-9F44-3C48-95CA-D2032C170539}" destId="{0C0C0D7F-41D6-B149-8535-A7B13F7BD5AC}" srcOrd="0" destOrd="2" presId="urn:microsoft.com/office/officeart/2005/8/layout/vList5"/>
    <dgm:cxn modelId="{69BA04D3-0C8A-C348-A6DE-7EDE007A68AF}" srcId="{C66514BA-0489-AB40-B031-2A5B983899A0}" destId="{CC196C33-4FDD-6B48-B574-0C0867AA493E}" srcOrd="2" destOrd="0" parTransId="{42F9AC31-E3B2-EC48-A8E9-5465E1A8F641}" sibTransId="{0CF082C5-94B8-B547-9AC3-046FEC626996}"/>
    <dgm:cxn modelId="{3927E8DD-8D28-4241-B82A-E557947AC4F5}" type="presOf" srcId="{6B6C09F8-B4D7-4F4F-8F33-C9B24B8FD32F}" destId="{44F9295F-26A8-8C4E-AFF6-B5F5475F3F77}" srcOrd="0" destOrd="0" presId="urn:microsoft.com/office/officeart/2005/8/layout/vList5"/>
    <dgm:cxn modelId="{480011F0-BDCC-C249-800A-A3D8B7CA46D0}" srcId="{6B6C09F8-B4D7-4F4F-8F33-C9B24B8FD32F}" destId="{E99F2175-E594-1C41-9463-5840AF862D68}" srcOrd="1" destOrd="0" parTransId="{D2AD1BB7-0C92-7E43-AF34-58B1017E8463}" sibTransId="{446F8952-8966-4E43-9F8A-F788B0D70A79}"/>
    <dgm:cxn modelId="{B23917F1-6A88-FC4D-8526-B1CF66F28EC4}" srcId="{E99F2175-E594-1C41-9463-5840AF862D68}" destId="{C15C18ED-24EA-D643-9F6D-0DCA9791B6D2}" srcOrd="2" destOrd="0" parTransId="{404B7E14-9A17-C04C-9DDE-633202F8AEF4}" sibTransId="{732622A6-BDB2-3545-A477-0ED4EFA4D743}"/>
    <dgm:cxn modelId="{1AB5BDF5-985C-E647-B1DC-8AE201068472}" srcId="{6B6C09F8-B4D7-4F4F-8F33-C9B24B8FD32F}" destId="{C66514BA-0489-AB40-B031-2A5B983899A0}" srcOrd="0" destOrd="0" parTransId="{19A89C8C-A9AA-4A4E-B2C1-FC4F2C343287}" sibTransId="{FD71262C-239F-7742-9C85-AAF2C445C913}"/>
    <dgm:cxn modelId="{C865B0FA-B9A7-A444-AA7C-1572058D6508}" srcId="{6B6C09F8-B4D7-4F4F-8F33-C9B24B8FD32F}" destId="{3041DB24-415A-4A4D-9C1E-840555FE158E}" srcOrd="2" destOrd="0" parTransId="{1DF55800-4B40-BB4A-A343-C320ABBE9F6D}" sibTransId="{208E39D7-BFB3-324E-9C71-75DAFDBF3BCF}"/>
    <dgm:cxn modelId="{0778CFFE-6C12-E34C-85D6-30653B8D79FC}" type="presOf" srcId="{4E098E7D-5E2A-454E-BDEB-9F004FF93654}" destId="{8854AECB-CFBA-C647-B393-81EA5ACC7F4F}" srcOrd="0" destOrd="0" presId="urn:microsoft.com/office/officeart/2005/8/layout/vList5"/>
    <dgm:cxn modelId="{1898F099-87BA-CA41-940F-146E83B257B7}" type="presParOf" srcId="{44F9295F-26A8-8C4E-AFF6-B5F5475F3F77}" destId="{3BD9284C-3829-3342-8BE3-0E35D034FB62}" srcOrd="0" destOrd="0" presId="urn:microsoft.com/office/officeart/2005/8/layout/vList5"/>
    <dgm:cxn modelId="{0D2E3998-4D79-8F4D-AE57-8330C45C66A7}" type="presParOf" srcId="{3BD9284C-3829-3342-8BE3-0E35D034FB62}" destId="{E506A748-0C3A-724E-BAAB-8AD3BAAC990E}" srcOrd="0" destOrd="0" presId="urn:microsoft.com/office/officeart/2005/8/layout/vList5"/>
    <dgm:cxn modelId="{CA462FF0-3A8B-D242-AD34-527ECB6599FA}" type="presParOf" srcId="{3BD9284C-3829-3342-8BE3-0E35D034FB62}" destId="{541A9656-F1D9-0C4D-B1E7-43AB0E6CEB54}" srcOrd="1" destOrd="0" presId="urn:microsoft.com/office/officeart/2005/8/layout/vList5"/>
    <dgm:cxn modelId="{4D11E070-85C8-EB46-B43B-E2644D129E3A}" type="presParOf" srcId="{44F9295F-26A8-8C4E-AFF6-B5F5475F3F77}" destId="{1357CD5A-F561-4E4D-85C0-B51F44BB38A1}" srcOrd="1" destOrd="0" presId="urn:microsoft.com/office/officeart/2005/8/layout/vList5"/>
    <dgm:cxn modelId="{D9084729-36E1-7B47-8782-C49A5111B7F9}" type="presParOf" srcId="{44F9295F-26A8-8C4E-AFF6-B5F5475F3F77}" destId="{F4CB4F7F-FA7E-A944-9078-6340C75E9A06}" srcOrd="2" destOrd="0" presId="urn:microsoft.com/office/officeart/2005/8/layout/vList5"/>
    <dgm:cxn modelId="{B905B4CD-3105-654B-A5CE-C73963AB4DA7}" type="presParOf" srcId="{F4CB4F7F-FA7E-A944-9078-6340C75E9A06}" destId="{C652ADAC-0CCC-8C4B-B25D-0B6C852BC0A6}" srcOrd="0" destOrd="0" presId="urn:microsoft.com/office/officeart/2005/8/layout/vList5"/>
    <dgm:cxn modelId="{F1E6D546-C61C-F64B-A77D-BF03B0E4586C}" type="presParOf" srcId="{F4CB4F7F-FA7E-A944-9078-6340C75E9A06}" destId="{C2A68487-2BD5-2F43-8DE6-B4C8521A53C1}" srcOrd="1" destOrd="0" presId="urn:microsoft.com/office/officeart/2005/8/layout/vList5"/>
    <dgm:cxn modelId="{9F9F84A6-84B4-084A-B206-D085DC857AC2}" type="presParOf" srcId="{44F9295F-26A8-8C4E-AFF6-B5F5475F3F77}" destId="{41F009BF-C369-ED4A-A9CF-9B65F84E577D}" srcOrd="3" destOrd="0" presId="urn:microsoft.com/office/officeart/2005/8/layout/vList5"/>
    <dgm:cxn modelId="{EB7FA67F-86B0-AE4F-AF57-F4F05B8642B7}" type="presParOf" srcId="{44F9295F-26A8-8C4E-AFF6-B5F5475F3F77}" destId="{5B34187C-7FF2-744C-B30E-43EBB1823AD3}" srcOrd="4" destOrd="0" presId="urn:microsoft.com/office/officeart/2005/8/layout/vList5"/>
    <dgm:cxn modelId="{578B1497-E50D-C94E-9F6A-94796CA17F76}" type="presParOf" srcId="{5B34187C-7FF2-744C-B30E-43EBB1823AD3}" destId="{752C9EA4-E176-D64B-B5CB-349B5EFBA452}" srcOrd="0" destOrd="0" presId="urn:microsoft.com/office/officeart/2005/8/layout/vList5"/>
    <dgm:cxn modelId="{E2150A29-D41A-6447-B5FB-C039085C086C}" type="presParOf" srcId="{5B34187C-7FF2-744C-B30E-43EBB1823AD3}" destId="{4CF2E452-3240-7B47-9F10-E8E683D5E1BC}" srcOrd="1" destOrd="0" presId="urn:microsoft.com/office/officeart/2005/8/layout/vList5"/>
    <dgm:cxn modelId="{CDC46953-204D-1941-BAC7-AE2B1DA7E5D9}" type="presParOf" srcId="{44F9295F-26A8-8C4E-AFF6-B5F5475F3F77}" destId="{60AF5BE6-E6BB-8548-83E3-895C7F64F609}" srcOrd="5" destOrd="0" presId="urn:microsoft.com/office/officeart/2005/8/layout/vList5"/>
    <dgm:cxn modelId="{19D066F7-ABA9-AD46-891E-89B500D389AA}" type="presParOf" srcId="{44F9295F-26A8-8C4E-AFF6-B5F5475F3F77}" destId="{409EDAAF-C01C-324B-BAAC-FFACE08DB19D}" srcOrd="6" destOrd="0" presId="urn:microsoft.com/office/officeart/2005/8/layout/vList5"/>
    <dgm:cxn modelId="{3121082F-DD78-C449-BD21-0796C1A7EC14}" type="presParOf" srcId="{409EDAAF-C01C-324B-BAAC-FFACE08DB19D}" destId="{004FBD0D-D62C-1645-A4F2-805CF95E526D}" srcOrd="0" destOrd="0" presId="urn:microsoft.com/office/officeart/2005/8/layout/vList5"/>
    <dgm:cxn modelId="{FAAC54AF-450D-634F-BA93-A1AE5806DC18}" type="presParOf" srcId="{409EDAAF-C01C-324B-BAAC-FFACE08DB19D}" destId="{8854AECB-CFBA-C647-B393-81EA5ACC7F4F}" srcOrd="1" destOrd="0" presId="urn:microsoft.com/office/officeart/2005/8/layout/vList5"/>
    <dgm:cxn modelId="{BFC90C78-72E0-1941-8735-E701240079D7}" type="presParOf" srcId="{44F9295F-26A8-8C4E-AFF6-B5F5475F3F77}" destId="{04DE3A71-BCE6-E046-8C5F-73D436AC0567}" srcOrd="7" destOrd="0" presId="urn:microsoft.com/office/officeart/2005/8/layout/vList5"/>
    <dgm:cxn modelId="{97224501-E56D-4147-A4CD-D342455A08BD}" type="presParOf" srcId="{44F9295F-26A8-8C4E-AFF6-B5F5475F3F77}" destId="{2B521BDD-D1D7-4344-8EAE-4EC02E98E676}" srcOrd="8" destOrd="0" presId="urn:microsoft.com/office/officeart/2005/8/layout/vList5"/>
    <dgm:cxn modelId="{9C0A6521-E733-F344-B294-6234B2874C16}" type="presParOf" srcId="{2B521BDD-D1D7-4344-8EAE-4EC02E98E676}" destId="{0A0E1C24-7A7D-8F4E-B661-7CC11EE3D498}" srcOrd="0" destOrd="0" presId="urn:microsoft.com/office/officeart/2005/8/layout/vList5"/>
    <dgm:cxn modelId="{2FAD6FBB-E889-0C4E-A89F-A9FFCC0540D9}" type="presParOf" srcId="{2B521BDD-D1D7-4344-8EAE-4EC02E98E676}" destId="{0C0C0D7F-41D6-B149-8535-A7B13F7BD5A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3B2869-B400-B34D-8E91-37768BD17347}" type="doc">
      <dgm:prSet loTypeId="urn:microsoft.com/office/officeart/2005/8/layout/lProcess3" loCatId="" qsTypeId="urn:microsoft.com/office/officeart/2005/8/quickstyle/simple1" qsCatId="simple" csTypeId="urn:microsoft.com/office/officeart/2005/8/colors/accent1_2" csCatId="accent1" phldr="1"/>
      <dgm:spPr/>
      <dgm:t>
        <a:bodyPr/>
        <a:lstStyle/>
        <a:p>
          <a:endParaRPr lang="fr-FR"/>
        </a:p>
      </dgm:t>
    </dgm:pt>
    <dgm:pt modelId="{233AA28C-685E-9B48-9714-47B481F18FCE}">
      <dgm:prSet phldrT="[Texte]"/>
      <dgm:spPr>
        <a:gradFill rotWithShape="0">
          <a:gsLst>
            <a:gs pos="0">
              <a:schemeClr val="bg2">
                <a:tint val="98000"/>
                <a:hueMod val="94000"/>
                <a:satMod val="148000"/>
                <a:lumMod val="150000"/>
              </a:schemeClr>
            </a:gs>
            <a:gs pos="100000">
              <a:schemeClr val="bg2">
                <a:shade val="92000"/>
                <a:hueMod val="104000"/>
                <a:satMod val="140000"/>
                <a:lumMod val="68000"/>
              </a:schemeClr>
            </a:gs>
          </a:gsLst>
          <a:lin ang="5040000" scaled="0"/>
        </a:gradFill>
      </dgm:spPr>
      <dgm:t>
        <a:bodyPr/>
        <a:lstStyle/>
        <a:p>
          <a:r>
            <a:rPr lang="fr-FR" dirty="0"/>
            <a:t>Connaissance du jeu de données </a:t>
          </a:r>
        </a:p>
      </dgm:t>
    </dgm:pt>
    <dgm:pt modelId="{694B8871-E673-4447-A597-357E0384BA9F}" type="parTrans" cxnId="{42586ACA-9940-7742-B12C-2F74497429D3}">
      <dgm:prSet/>
      <dgm:spPr/>
      <dgm:t>
        <a:bodyPr/>
        <a:lstStyle/>
        <a:p>
          <a:endParaRPr lang="fr-FR"/>
        </a:p>
      </dgm:t>
    </dgm:pt>
    <dgm:pt modelId="{4092F119-F04A-E24A-8EC6-6405B1135772}" type="sibTrans" cxnId="{42586ACA-9940-7742-B12C-2F74497429D3}">
      <dgm:prSet/>
      <dgm:spPr/>
      <dgm:t>
        <a:bodyPr/>
        <a:lstStyle/>
        <a:p>
          <a:endParaRPr lang="fr-FR"/>
        </a:p>
      </dgm:t>
    </dgm:pt>
    <dgm:pt modelId="{8E117DAA-D82B-1140-BF96-FD7C49F5F5EB}">
      <dgm:prSet phldrT="[Texte]"/>
      <dgm:spPr/>
      <dgm:t>
        <a:bodyPr/>
        <a:lstStyle/>
        <a:p>
          <a:r>
            <a:rPr lang="fr-FR" dirty="0"/>
            <a:t>Données manquantes, doublons </a:t>
          </a:r>
        </a:p>
      </dgm:t>
    </dgm:pt>
    <dgm:pt modelId="{70BE28DB-4D35-5349-A81D-1029AFFD4912}" type="parTrans" cxnId="{46466FAB-1745-C741-8DA7-B8BFF1F167C8}">
      <dgm:prSet/>
      <dgm:spPr/>
      <dgm:t>
        <a:bodyPr/>
        <a:lstStyle/>
        <a:p>
          <a:endParaRPr lang="fr-FR"/>
        </a:p>
      </dgm:t>
    </dgm:pt>
    <dgm:pt modelId="{9C42A520-C954-1044-932C-CD959FA0391D}" type="sibTrans" cxnId="{46466FAB-1745-C741-8DA7-B8BFF1F167C8}">
      <dgm:prSet/>
      <dgm:spPr/>
      <dgm:t>
        <a:bodyPr/>
        <a:lstStyle/>
        <a:p>
          <a:endParaRPr lang="fr-FR"/>
        </a:p>
      </dgm:t>
    </dgm:pt>
    <dgm:pt modelId="{B17DB718-0A00-5044-BCB6-A61B36DB6032}">
      <dgm:prSet phldrT="[Texte]"/>
      <dgm:spPr/>
      <dgm:t>
        <a:bodyPr/>
        <a:lstStyle/>
        <a:p>
          <a:r>
            <a:rPr lang="fr-FR" dirty="0"/>
            <a:t>Nettoyages des anomalies </a:t>
          </a:r>
        </a:p>
      </dgm:t>
    </dgm:pt>
    <dgm:pt modelId="{CC37647B-5FF3-464B-9285-5715F291D118}" type="parTrans" cxnId="{540C7855-E335-1E4D-A8FD-4E034C72DC4E}">
      <dgm:prSet/>
      <dgm:spPr/>
      <dgm:t>
        <a:bodyPr/>
        <a:lstStyle/>
        <a:p>
          <a:endParaRPr lang="fr-FR"/>
        </a:p>
      </dgm:t>
    </dgm:pt>
    <dgm:pt modelId="{D8CC164E-0EFF-3144-A25E-32695BE09529}" type="sibTrans" cxnId="{540C7855-E335-1E4D-A8FD-4E034C72DC4E}">
      <dgm:prSet/>
      <dgm:spPr/>
      <dgm:t>
        <a:bodyPr/>
        <a:lstStyle/>
        <a:p>
          <a:endParaRPr lang="fr-FR"/>
        </a:p>
      </dgm:t>
    </dgm:pt>
    <dgm:pt modelId="{FA6E1E36-BCD0-D04E-9C21-118444AD2415}">
      <dgm:prSet phldrT="[Texte]"/>
      <dgm:spPr>
        <a:gradFill rotWithShape="0">
          <a:gsLst>
            <a:gs pos="0">
              <a:schemeClr val="bg2">
                <a:tint val="98000"/>
                <a:hueMod val="94000"/>
                <a:satMod val="148000"/>
                <a:lumMod val="150000"/>
              </a:schemeClr>
            </a:gs>
            <a:gs pos="100000">
              <a:schemeClr val="bg2">
                <a:shade val="92000"/>
                <a:hueMod val="104000"/>
                <a:satMod val="140000"/>
                <a:lumMod val="68000"/>
              </a:schemeClr>
            </a:gs>
          </a:gsLst>
          <a:lin ang="5040000" scaled="0"/>
        </a:gradFill>
      </dgm:spPr>
      <dgm:t>
        <a:bodyPr/>
        <a:lstStyle/>
        <a:p>
          <a:r>
            <a:rPr lang="fr-FR" dirty="0"/>
            <a:t>Description des informations </a:t>
          </a:r>
        </a:p>
      </dgm:t>
    </dgm:pt>
    <dgm:pt modelId="{77F5B084-B746-B245-BB1D-75BB56F637D6}" type="parTrans" cxnId="{826C5D59-0EAC-F54C-BFD1-08F8D39F543D}">
      <dgm:prSet/>
      <dgm:spPr/>
      <dgm:t>
        <a:bodyPr/>
        <a:lstStyle/>
        <a:p>
          <a:endParaRPr lang="fr-FR"/>
        </a:p>
      </dgm:t>
    </dgm:pt>
    <dgm:pt modelId="{C28A8095-F8B3-E440-9B6C-FD72FC231F1C}" type="sibTrans" cxnId="{826C5D59-0EAC-F54C-BFD1-08F8D39F543D}">
      <dgm:prSet/>
      <dgm:spPr/>
      <dgm:t>
        <a:bodyPr/>
        <a:lstStyle/>
        <a:p>
          <a:endParaRPr lang="fr-FR"/>
        </a:p>
      </dgm:t>
    </dgm:pt>
    <dgm:pt modelId="{C2E02A71-6062-5B4F-9AC7-B9C5DA0B3B7B}">
      <dgm:prSet phldrT="[Texte]"/>
      <dgm:spPr/>
      <dgm:t>
        <a:bodyPr/>
        <a:lstStyle/>
        <a:p>
          <a:r>
            <a:rPr lang="fr-FR" dirty="0"/>
            <a:t>Nombre de colonnes, nombre de lignes </a:t>
          </a:r>
        </a:p>
      </dgm:t>
    </dgm:pt>
    <dgm:pt modelId="{57EA140F-A88F-754E-AB83-712A623579FE}" type="parTrans" cxnId="{58E35113-B885-3144-A029-2309E0519C4F}">
      <dgm:prSet/>
      <dgm:spPr/>
      <dgm:t>
        <a:bodyPr/>
        <a:lstStyle/>
        <a:p>
          <a:endParaRPr lang="fr-FR"/>
        </a:p>
      </dgm:t>
    </dgm:pt>
    <dgm:pt modelId="{B9748B2E-09EF-D34F-91FC-35A0A0E90186}" type="sibTrans" cxnId="{58E35113-B885-3144-A029-2309E0519C4F}">
      <dgm:prSet/>
      <dgm:spPr/>
      <dgm:t>
        <a:bodyPr/>
        <a:lstStyle/>
        <a:p>
          <a:endParaRPr lang="fr-FR"/>
        </a:p>
      </dgm:t>
    </dgm:pt>
    <dgm:pt modelId="{D25EC651-7768-7F4E-AF0F-8254C651E42B}">
      <dgm:prSet phldrT="[Texte]"/>
      <dgm:spPr/>
      <dgm:t>
        <a:bodyPr/>
        <a:lstStyle/>
        <a:p>
          <a:r>
            <a:rPr lang="fr-FR" dirty="0"/>
            <a:t>Description des fichiers </a:t>
          </a:r>
        </a:p>
      </dgm:t>
    </dgm:pt>
    <dgm:pt modelId="{87BF7E4F-DA79-F34D-BE94-D6DEC198D786}" type="parTrans" cxnId="{B1D22317-FEF1-C94E-9584-98C0D9276DA9}">
      <dgm:prSet/>
      <dgm:spPr/>
      <dgm:t>
        <a:bodyPr/>
        <a:lstStyle/>
        <a:p>
          <a:endParaRPr lang="fr-FR"/>
        </a:p>
      </dgm:t>
    </dgm:pt>
    <dgm:pt modelId="{800A83CB-1222-2C4A-B0B2-570968382116}" type="sibTrans" cxnId="{B1D22317-FEF1-C94E-9584-98C0D9276DA9}">
      <dgm:prSet/>
      <dgm:spPr/>
      <dgm:t>
        <a:bodyPr/>
        <a:lstStyle/>
        <a:p>
          <a:endParaRPr lang="fr-FR"/>
        </a:p>
      </dgm:t>
    </dgm:pt>
    <dgm:pt modelId="{6A845945-DFEF-4049-86DA-97FD7F7C1881}">
      <dgm:prSet phldrT="[Texte]"/>
      <dgm:spPr>
        <a:gradFill rotWithShape="0">
          <a:gsLst>
            <a:gs pos="0">
              <a:schemeClr val="bg2">
                <a:tint val="98000"/>
                <a:hueMod val="94000"/>
                <a:satMod val="148000"/>
                <a:lumMod val="150000"/>
              </a:schemeClr>
            </a:gs>
            <a:gs pos="100000">
              <a:schemeClr val="bg2">
                <a:shade val="92000"/>
                <a:hueMod val="104000"/>
                <a:satMod val="140000"/>
                <a:lumMod val="68000"/>
              </a:schemeClr>
            </a:gs>
          </a:gsLst>
          <a:lin ang="5040000" scaled="0"/>
        </a:gradFill>
      </dgm:spPr>
      <dgm:t>
        <a:bodyPr/>
        <a:lstStyle/>
        <a:p>
          <a:r>
            <a:rPr lang="fr-FR" dirty="0"/>
            <a:t>Sélection des informations pertinentes répondant à la problématique</a:t>
          </a:r>
        </a:p>
      </dgm:t>
    </dgm:pt>
    <dgm:pt modelId="{5CC94E46-6E0F-2442-8A0F-AE16CE77E76D}" type="parTrans" cxnId="{E2A680E9-D14C-0549-9E8A-4877FB73D6CE}">
      <dgm:prSet/>
      <dgm:spPr/>
      <dgm:t>
        <a:bodyPr/>
        <a:lstStyle/>
        <a:p>
          <a:endParaRPr lang="fr-FR"/>
        </a:p>
      </dgm:t>
    </dgm:pt>
    <dgm:pt modelId="{3ABA82DF-028D-EA46-A012-B4850DC0CB6D}" type="sibTrans" cxnId="{E2A680E9-D14C-0549-9E8A-4877FB73D6CE}">
      <dgm:prSet/>
      <dgm:spPr/>
      <dgm:t>
        <a:bodyPr/>
        <a:lstStyle/>
        <a:p>
          <a:endParaRPr lang="fr-FR"/>
        </a:p>
      </dgm:t>
    </dgm:pt>
    <dgm:pt modelId="{50948F84-90B8-3542-A292-24620AB20A9F}">
      <dgm:prSet phldrT="[Texte]"/>
      <dgm:spPr/>
      <dgm:t>
        <a:bodyPr/>
        <a:lstStyle/>
        <a:p>
          <a:r>
            <a:rPr lang="fr-FR" dirty="0"/>
            <a:t>Identification des colonnes et variables utiles pour répondre aux question</a:t>
          </a:r>
        </a:p>
      </dgm:t>
    </dgm:pt>
    <dgm:pt modelId="{05E16E37-9E86-BB48-8C77-DDAE7F0E1468}" type="parTrans" cxnId="{69E24D5C-8928-6446-BC15-FA88E5F88C8B}">
      <dgm:prSet/>
      <dgm:spPr/>
      <dgm:t>
        <a:bodyPr/>
        <a:lstStyle/>
        <a:p>
          <a:endParaRPr lang="fr-FR"/>
        </a:p>
      </dgm:t>
    </dgm:pt>
    <dgm:pt modelId="{94DDD6A0-E4A4-EC42-A14C-2CD6CA0F635F}" type="sibTrans" cxnId="{69E24D5C-8928-6446-BC15-FA88E5F88C8B}">
      <dgm:prSet/>
      <dgm:spPr/>
      <dgm:t>
        <a:bodyPr/>
        <a:lstStyle/>
        <a:p>
          <a:endParaRPr lang="fr-FR"/>
        </a:p>
      </dgm:t>
    </dgm:pt>
    <dgm:pt modelId="{DB5771C3-D6B2-2E44-AF6C-DFF589ADB228}">
      <dgm:prSet phldrT="[Texte]"/>
      <dgm:spPr/>
      <dgm:t>
        <a:bodyPr/>
        <a:lstStyle/>
        <a:p>
          <a:r>
            <a:rPr lang="fr-FR" dirty="0"/>
            <a:t>Identification et sélection des indicateurs</a:t>
          </a:r>
        </a:p>
      </dgm:t>
    </dgm:pt>
    <dgm:pt modelId="{A9F7E33E-1A48-0B4D-B42F-58430E763490}" type="parTrans" cxnId="{D00FFB9D-D666-F241-9FFD-B910B69A0BED}">
      <dgm:prSet/>
      <dgm:spPr/>
      <dgm:t>
        <a:bodyPr/>
        <a:lstStyle/>
        <a:p>
          <a:endParaRPr lang="fr-FR"/>
        </a:p>
      </dgm:t>
    </dgm:pt>
    <dgm:pt modelId="{4E0AF1FE-ED6F-5944-BA04-DC2F8B2758A9}" type="sibTrans" cxnId="{D00FFB9D-D666-F241-9FFD-B910B69A0BED}">
      <dgm:prSet/>
      <dgm:spPr/>
      <dgm:t>
        <a:bodyPr/>
        <a:lstStyle/>
        <a:p>
          <a:endParaRPr lang="fr-FR"/>
        </a:p>
      </dgm:t>
    </dgm:pt>
    <dgm:pt modelId="{4E19C040-B5F2-E648-8E01-7544D8D1D009}">
      <dgm:prSet/>
      <dgm:spPr>
        <a:gradFill rotWithShape="0">
          <a:gsLst>
            <a:gs pos="0">
              <a:schemeClr val="bg2">
                <a:tint val="98000"/>
                <a:hueMod val="94000"/>
                <a:satMod val="148000"/>
                <a:lumMod val="150000"/>
              </a:schemeClr>
            </a:gs>
            <a:gs pos="100000">
              <a:schemeClr val="bg2">
                <a:shade val="92000"/>
                <a:hueMod val="104000"/>
                <a:satMod val="140000"/>
                <a:lumMod val="68000"/>
              </a:schemeClr>
            </a:gs>
          </a:gsLst>
          <a:lin ang="5040000" scaled="0"/>
        </a:gradFill>
      </dgm:spPr>
      <dgm:t>
        <a:bodyPr/>
        <a:lstStyle/>
        <a:p>
          <a:r>
            <a:rPr lang="fr-FR" dirty="0"/>
            <a:t>Comparaison des pays et identification du potentiel de chaque pays </a:t>
          </a:r>
        </a:p>
      </dgm:t>
    </dgm:pt>
    <dgm:pt modelId="{CB20D722-D0EA-B54A-9826-AE05AD0E8012}" type="parTrans" cxnId="{8945E342-7964-7F4B-AF46-8EA2F910CBD6}">
      <dgm:prSet/>
      <dgm:spPr/>
      <dgm:t>
        <a:bodyPr/>
        <a:lstStyle/>
        <a:p>
          <a:endParaRPr lang="fr-FR"/>
        </a:p>
      </dgm:t>
    </dgm:pt>
    <dgm:pt modelId="{0F3A924A-03F5-8B49-BF04-E3AB2E2A4E77}" type="sibTrans" cxnId="{8945E342-7964-7F4B-AF46-8EA2F910CBD6}">
      <dgm:prSet/>
      <dgm:spPr/>
      <dgm:t>
        <a:bodyPr/>
        <a:lstStyle/>
        <a:p>
          <a:endParaRPr lang="fr-FR"/>
        </a:p>
      </dgm:t>
    </dgm:pt>
    <dgm:pt modelId="{F846E30C-37AB-744C-9CA9-C2C3860D9F79}">
      <dgm:prSet/>
      <dgm:spPr/>
      <dgm:t>
        <a:bodyPr/>
        <a:lstStyle/>
        <a:p>
          <a:r>
            <a:rPr lang="fr-FR" dirty="0"/>
            <a:t>Choix des indicateurs, analyse des résultats, et ciblage des pays à potentiel</a:t>
          </a:r>
        </a:p>
      </dgm:t>
    </dgm:pt>
    <dgm:pt modelId="{BC434E2E-624B-2A4D-8D2B-164E4F023704}" type="parTrans" cxnId="{A0B07036-CC20-F041-B83E-4C05153ED96A}">
      <dgm:prSet/>
      <dgm:spPr/>
      <dgm:t>
        <a:bodyPr/>
        <a:lstStyle/>
        <a:p>
          <a:endParaRPr lang="fr-FR"/>
        </a:p>
      </dgm:t>
    </dgm:pt>
    <dgm:pt modelId="{202FE7C9-F0BD-214C-A474-E6CD9B8750F5}" type="sibTrans" cxnId="{A0B07036-CC20-F041-B83E-4C05153ED96A}">
      <dgm:prSet/>
      <dgm:spPr/>
      <dgm:t>
        <a:bodyPr/>
        <a:lstStyle/>
        <a:p>
          <a:endParaRPr lang="fr-FR"/>
        </a:p>
      </dgm:t>
    </dgm:pt>
    <dgm:pt modelId="{429B44FA-C5DF-ED4E-A29B-63DAFCD75BFA}">
      <dgm:prSet/>
      <dgm:spPr/>
      <dgm:t>
        <a:bodyPr/>
        <a:lstStyle/>
        <a:p>
          <a:r>
            <a:rPr lang="fr-FR" dirty="0"/>
            <a:t>Détermination des données et des indicateurs statistiques</a:t>
          </a:r>
        </a:p>
      </dgm:t>
    </dgm:pt>
    <dgm:pt modelId="{CF16C55D-B33D-6943-9F77-6F27E6045323}" type="parTrans" cxnId="{D7F55D23-FD16-1144-A7EB-5557D221330A}">
      <dgm:prSet/>
      <dgm:spPr/>
      <dgm:t>
        <a:bodyPr/>
        <a:lstStyle/>
        <a:p>
          <a:endParaRPr lang="fr-FR"/>
        </a:p>
      </dgm:t>
    </dgm:pt>
    <dgm:pt modelId="{4F22F7A4-DD63-6D48-9BB1-F87BE91EB1EA}" type="sibTrans" cxnId="{D7F55D23-FD16-1144-A7EB-5557D221330A}">
      <dgm:prSet/>
      <dgm:spPr/>
      <dgm:t>
        <a:bodyPr/>
        <a:lstStyle/>
        <a:p>
          <a:endParaRPr lang="fr-FR"/>
        </a:p>
      </dgm:t>
    </dgm:pt>
    <dgm:pt modelId="{E08024C6-9C01-244A-BF83-A5582DAD4313}" type="pres">
      <dgm:prSet presAssocID="{DE3B2869-B400-B34D-8E91-37768BD17347}" presName="Name0" presStyleCnt="0">
        <dgm:presLayoutVars>
          <dgm:chPref val="3"/>
          <dgm:dir/>
          <dgm:animLvl val="lvl"/>
          <dgm:resizeHandles/>
        </dgm:presLayoutVars>
      </dgm:prSet>
      <dgm:spPr/>
    </dgm:pt>
    <dgm:pt modelId="{A6A21A6E-5825-3442-B022-35579386BBE5}" type="pres">
      <dgm:prSet presAssocID="{233AA28C-685E-9B48-9714-47B481F18FCE}" presName="horFlow" presStyleCnt="0"/>
      <dgm:spPr/>
    </dgm:pt>
    <dgm:pt modelId="{67FA27F8-319E-B748-9C8A-922AEDF270CE}" type="pres">
      <dgm:prSet presAssocID="{233AA28C-685E-9B48-9714-47B481F18FCE}" presName="bigChev" presStyleLbl="node1" presStyleIdx="0" presStyleCnt="4"/>
      <dgm:spPr/>
    </dgm:pt>
    <dgm:pt modelId="{83EC3B3C-8066-F640-A7CA-EB11FD75F9D5}" type="pres">
      <dgm:prSet presAssocID="{70BE28DB-4D35-5349-A81D-1029AFFD4912}" presName="parTrans" presStyleCnt="0"/>
      <dgm:spPr/>
    </dgm:pt>
    <dgm:pt modelId="{6293235E-D56B-EA41-BC87-27C02D1C5B28}" type="pres">
      <dgm:prSet presAssocID="{8E117DAA-D82B-1140-BF96-FD7C49F5F5EB}" presName="node" presStyleLbl="alignAccFollowNode1" presStyleIdx="0" presStyleCnt="8">
        <dgm:presLayoutVars>
          <dgm:bulletEnabled val="1"/>
        </dgm:presLayoutVars>
      </dgm:prSet>
      <dgm:spPr/>
    </dgm:pt>
    <dgm:pt modelId="{CC19C858-495B-8B4B-85F0-397982CF2508}" type="pres">
      <dgm:prSet presAssocID="{9C42A520-C954-1044-932C-CD959FA0391D}" presName="sibTrans" presStyleCnt="0"/>
      <dgm:spPr/>
    </dgm:pt>
    <dgm:pt modelId="{80041753-3EA6-6643-917C-6982101BF656}" type="pres">
      <dgm:prSet presAssocID="{B17DB718-0A00-5044-BCB6-A61B36DB6032}" presName="node" presStyleLbl="alignAccFollowNode1" presStyleIdx="1" presStyleCnt="8">
        <dgm:presLayoutVars>
          <dgm:bulletEnabled val="1"/>
        </dgm:presLayoutVars>
      </dgm:prSet>
      <dgm:spPr/>
    </dgm:pt>
    <dgm:pt modelId="{0422456E-58A8-7042-B8BF-54D58A87989F}" type="pres">
      <dgm:prSet presAssocID="{233AA28C-685E-9B48-9714-47B481F18FCE}" presName="vSp" presStyleCnt="0"/>
      <dgm:spPr/>
    </dgm:pt>
    <dgm:pt modelId="{E62722B6-81BA-B14D-B40B-8D0CBDFAE739}" type="pres">
      <dgm:prSet presAssocID="{FA6E1E36-BCD0-D04E-9C21-118444AD2415}" presName="horFlow" presStyleCnt="0"/>
      <dgm:spPr/>
    </dgm:pt>
    <dgm:pt modelId="{EA1F2172-A4C2-9E4C-A300-08D04BC2AA02}" type="pres">
      <dgm:prSet presAssocID="{FA6E1E36-BCD0-D04E-9C21-118444AD2415}" presName="bigChev" presStyleLbl="node1" presStyleIdx="1" presStyleCnt="4"/>
      <dgm:spPr/>
    </dgm:pt>
    <dgm:pt modelId="{21EF8E4E-AC71-5249-BCB8-7AE431E11CD0}" type="pres">
      <dgm:prSet presAssocID="{57EA140F-A88F-754E-AB83-712A623579FE}" presName="parTrans" presStyleCnt="0"/>
      <dgm:spPr/>
    </dgm:pt>
    <dgm:pt modelId="{960867CC-406B-0D4F-A7F0-4E0942091E48}" type="pres">
      <dgm:prSet presAssocID="{C2E02A71-6062-5B4F-9AC7-B9C5DA0B3B7B}" presName="node" presStyleLbl="alignAccFollowNode1" presStyleIdx="2" presStyleCnt="8">
        <dgm:presLayoutVars>
          <dgm:bulletEnabled val="1"/>
        </dgm:presLayoutVars>
      </dgm:prSet>
      <dgm:spPr/>
    </dgm:pt>
    <dgm:pt modelId="{36A063DD-6339-BB46-9F6A-28474F702EAB}" type="pres">
      <dgm:prSet presAssocID="{B9748B2E-09EF-D34F-91FC-35A0A0E90186}" presName="sibTrans" presStyleCnt="0"/>
      <dgm:spPr/>
    </dgm:pt>
    <dgm:pt modelId="{ED19339B-BC90-AE4C-A416-BCAA297EBB7D}" type="pres">
      <dgm:prSet presAssocID="{D25EC651-7768-7F4E-AF0F-8254C651E42B}" presName="node" presStyleLbl="alignAccFollowNode1" presStyleIdx="3" presStyleCnt="8">
        <dgm:presLayoutVars>
          <dgm:bulletEnabled val="1"/>
        </dgm:presLayoutVars>
      </dgm:prSet>
      <dgm:spPr/>
    </dgm:pt>
    <dgm:pt modelId="{109609A7-6482-0349-8F0D-5E034EEEE38F}" type="pres">
      <dgm:prSet presAssocID="{FA6E1E36-BCD0-D04E-9C21-118444AD2415}" presName="vSp" presStyleCnt="0"/>
      <dgm:spPr/>
    </dgm:pt>
    <dgm:pt modelId="{4C24F449-41A0-C844-9AC4-C5CF4525F28A}" type="pres">
      <dgm:prSet presAssocID="{6A845945-DFEF-4049-86DA-97FD7F7C1881}" presName="horFlow" presStyleCnt="0"/>
      <dgm:spPr/>
    </dgm:pt>
    <dgm:pt modelId="{A4D21CDD-B679-4449-8B6E-BC9FEF7FB57A}" type="pres">
      <dgm:prSet presAssocID="{6A845945-DFEF-4049-86DA-97FD7F7C1881}" presName="bigChev" presStyleLbl="node1" presStyleIdx="2" presStyleCnt="4"/>
      <dgm:spPr/>
    </dgm:pt>
    <dgm:pt modelId="{9F9D9F28-58D8-FF41-A574-4135B1ADD0A9}" type="pres">
      <dgm:prSet presAssocID="{05E16E37-9E86-BB48-8C77-DDAE7F0E1468}" presName="parTrans" presStyleCnt="0"/>
      <dgm:spPr/>
    </dgm:pt>
    <dgm:pt modelId="{7BA88EC2-FD8A-ED44-AC8A-07C719CBE4F8}" type="pres">
      <dgm:prSet presAssocID="{50948F84-90B8-3542-A292-24620AB20A9F}" presName="node" presStyleLbl="alignAccFollowNode1" presStyleIdx="4" presStyleCnt="8">
        <dgm:presLayoutVars>
          <dgm:bulletEnabled val="1"/>
        </dgm:presLayoutVars>
      </dgm:prSet>
      <dgm:spPr/>
    </dgm:pt>
    <dgm:pt modelId="{66076F7D-1BE9-E342-AEAB-5226D7580A23}" type="pres">
      <dgm:prSet presAssocID="{94DDD6A0-E4A4-EC42-A14C-2CD6CA0F635F}" presName="sibTrans" presStyleCnt="0"/>
      <dgm:spPr/>
    </dgm:pt>
    <dgm:pt modelId="{7C2E405F-8519-DE49-BF93-02E30E2E50CB}" type="pres">
      <dgm:prSet presAssocID="{DB5771C3-D6B2-2E44-AF6C-DFF589ADB228}" presName="node" presStyleLbl="alignAccFollowNode1" presStyleIdx="5" presStyleCnt="8">
        <dgm:presLayoutVars>
          <dgm:bulletEnabled val="1"/>
        </dgm:presLayoutVars>
      </dgm:prSet>
      <dgm:spPr/>
    </dgm:pt>
    <dgm:pt modelId="{9295917D-5F7F-034C-B238-3A824F3703B1}" type="pres">
      <dgm:prSet presAssocID="{6A845945-DFEF-4049-86DA-97FD7F7C1881}" presName="vSp" presStyleCnt="0"/>
      <dgm:spPr/>
    </dgm:pt>
    <dgm:pt modelId="{3828CCEA-96AB-F74B-9C5C-3F94416DE4D3}" type="pres">
      <dgm:prSet presAssocID="{4E19C040-B5F2-E648-8E01-7544D8D1D009}" presName="horFlow" presStyleCnt="0"/>
      <dgm:spPr/>
    </dgm:pt>
    <dgm:pt modelId="{0BC10777-DE0E-2844-8D37-4A5C1C9B1911}" type="pres">
      <dgm:prSet presAssocID="{4E19C040-B5F2-E648-8E01-7544D8D1D009}" presName="bigChev" presStyleLbl="node1" presStyleIdx="3" presStyleCnt="4"/>
      <dgm:spPr/>
    </dgm:pt>
    <dgm:pt modelId="{232B4CCD-A027-044B-8004-7678C71EC1F7}" type="pres">
      <dgm:prSet presAssocID="{BC434E2E-624B-2A4D-8D2B-164E4F023704}" presName="parTrans" presStyleCnt="0"/>
      <dgm:spPr/>
    </dgm:pt>
    <dgm:pt modelId="{551CA112-F3F3-594B-9282-0E2D979769F7}" type="pres">
      <dgm:prSet presAssocID="{F846E30C-37AB-744C-9CA9-C2C3860D9F79}" presName="node" presStyleLbl="alignAccFollowNode1" presStyleIdx="6" presStyleCnt="8">
        <dgm:presLayoutVars>
          <dgm:bulletEnabled val="1"/>
        </dgm:presLayoutVars>
      </dgm:prSet>
      <dgm:spPr/>
    </dgm:pt>
    <dgm:pt modelId="{2BCB0627-F177-4348-AD04-1F6960454803}" type="pres">
      <dgm:prSet presAssocID="{202FE7C9-F0BD-214C-A474-E6CD9B8750F5}" presName="sibTrans" presStyleCnt="0"/>
      <dgm:spPr/>
    </dgm:pt>
    <dgm:pt modelId="{840E7C37-9B88-7044-88B6-8B906756E143}" type="pres">
      <dgm:prSet presAssocID="{429B44FA-C5DF-ED4E-A29B-63DAFCD75BFA}" presName="node" presStyleLbl="alignAccFollowNode1" presStyleIdx="7" presStyleCnt="8">
        <dgm:presLayoutVars>
          <dgm:bulletEnabled val="1"/>
        </dgm:presLayoutVars>
      </dgm:prSet>
      <dgm:spPr/>
    </dgm:pt>
  </dgm:ptLst>
  <dgm:cxnLst>
    <dgm:cxn modelId="{58E35113-B885-3144-A029-2309E0519C4F}" srcId="{FA6E1E36-BCD0-D04E-9C21-118444AD2415}" destId="{C2E02A71-6062-5B4F-9AC7-B9C5DA0B3B7B}" srcOrd="0" destOrd="0" parTransId="{57EA140F-A88F-754E-AB83-712A623579FE}" sibTransId="{B9748B2E-09EF-D34F-91FC-35A0A0E90186}"/>
    <dgm:cxn modelId="{B1D22317-FEF1-C94E-9584-98C0D9276DA9}" srcId="{FA6E1E36-BCD0-D04E-9C21-118444AD2415}" destId="{D25EC651-7768-7F4E-AF0F-8254C651E42B}" srcOrd="1" destOrd="0" parTransId="{87BF7E4F-DA79-F34D-BE94-D6DEC198D786}" sibTransId="{800A83CB-1222-2C4A-B0B2-570968382116}"/>
    <dgm:cxn modelId="{D7F55D23-FD16-1144-A7EB-5557D221330A}" srcId="{4E19C040-B5F2-E648-8E01-7544D8D1D009}" destId="{429B44FA-C5DF-ED4E-A29B-63DAFCD75BFA}" srcOrd="1" destOrd="0" parTransId="{CF16C55D-B33D-6943-9F77-6F27E6045323}" sibTransId="{4F22F7A4-DD63-6D48-9BB1-F87BE91EB1EA}"/>
    <dgm:cxn modelId="{A0B07036-CC20-F041-B83E-4C05153ED96A}" srcId="{4E19C040-B5F2-E648-8E01-7544D8D1D009}" destId="{F846E30C-37AB-744C-9CA9-C2C3860D9F79}" srcOrd="0" destOrd="0" parTransId="{BC434E2E-624B-2A4D-8D2B-164E4F023704}" sibTransId="{202FE7C9-F0BD-214C-A474-E6CD9B8750F5}"/>
    <dgm:cxn modelId="{3C6A4A3B-E48C-5947-9151-C6F49C41BAA0}" type="presOf" srcId="{D25EC651-7768-7F4E-AF0F-8254C651E42B}" destId="{ED19339B-BC90-AE4C-A416-BCAA297EBB7D}" srcOrd="0" destOrd="0" presId="urn:microsoft.com/office/officeart/2005/8/layout/lProcess3"/>
    <dgm:cxn modelId="{4D9B8842-B90F-B64F-A7DF-4978E6D5E760}" type="presOf" srcId="{233AA28C-685E-9B48-9714-47B481F18FCE}" destId="{67FA27F8-319E-B748-9C8A-922AEDF270CE}" srcOrd="0" destOrd="0" presId="urn:microsoft.com/office/officeart/2005/8/layout/lProcess3"/>
    <dgm:cxn modelId="{8945E342-7964-7F4B-AF46-8EA2F910CBD6}" srcId="{DE3B2869-B400-B34D-8E91-37768BD17347}" destId="{4E19C040-B5F2-E648-8E01-7544D8D1D009}" srcOrd="3" destOrd="0" parTransId="{CB20D722-D0EA-B54A-9826-AE05AD0E8012}" sibTransId="{0F3A924A-03F5-8B49-BF04-E3AB2E2A4E77}"/>
    <dgm:cxn modelId="{540C7855-E335-1E4D-A8FD-4E034C72DC4E}" srcId="{233AA28C-685E-9B48-9714-47B481F18FCE}" destId="{B17DB718-0A00-5044-BCB6-A61B36DB6032}" srcOrd="1" destOrd="0" parTransId="{CC37647B-5FF3-464B-9285-5715F291D118}" sibTransId="{D8CC164E-0EFF-3144-A25E-32695BE09529}"/>
    <dgm:cxn modelId="{826C5D59-0EAC-F54C-BFD1-08F8D39F543D}" srcId="{DE3B2869-B400-B34D-8E91-37768BD17347}" destId="{FA6E1E36-BCD0-D04E-9C21-118444AD2415}" srcOrd="1" destOrd="0" parTransId="{77F5B084-B746-B245-BB1D-75BB56F637D6}" sibTransId="{C28A8095-F8B3-E440-9B6C-FD72FC231F1C}"/>
    <dgm:cxn modelId="{69E24D5C-8928-6446-BC15-FA88E5F88C8B}" srcId="{6A845945-DFEF-4049-86DA-97FD7F7C1881}" destId="{50948F84-90B8-3542-A292-24620AB20A9F}" srcOrd="0" destOrd="0" parTransId="{05E16E37-9E86-BB48-8C77-DDAE7F0E1468}" sibTransId="{94DDD6A0-E4A4-EC42-A14C-2CD6CA0F635F}"/>
    <dgm:cxn modelId="{D74CC55D-7B30-494C-9412-34FAF1A91CC3}" type="presOf" srcId="{429B44FA-C5DF-ED4E-A29B-63DAFCD75BFA}" destId="{840E7C37-9B88-7044-88B6-8B906756E143}" srcOrd="0" destOrd="0" presId="urn:microsoft.com/office/officeart/2005/8/layout/lProcess3"/>
    <dgm:cxn modelId="{51AB396D-22A3-7645-BE2B-87F295BBE22D}" type="presOf" srcId="{F846E30C-37AB-744C-9CA9-C2C3860D9F79}" destId="{551CA112-F3F3-594B-9282-0E2D979769F7}" srcOrd="0" destOrd="0" presId="urn:microsoft.com/office/officeart/2005/8/layout/lProcess3"/>
    <dgm:cxn modelId="{B453D37C-AE44-E347-88A0-65A803A7845F}" type="presOf" srcId="{6A845945-DFEF-4049-86DA-97FD7F7C1881}" destId="{A4D21CDD-B679-4449-8B6E-BC9FEF7FB57A}" srcOrd="0" destOrd="0" presId="urn:microsoft.com/office/officeart/2005/8/layout/lProcess3"/>
    <dgm:cxn modelId="{F956FB85-A489-264D-B266-65E1684A313F}" type="presOf" srcId="{50948F84-90B8-3542-A292-24620AB20A9F}" destId="{7BA88EC2-FD8A-ED44-AC8A-07C719CBE4F8}" srcOrd="0" destOrd="0" presId="urn:microsoft.com/office/officeart/2005/8/layout/lProcess3"/>
    <dgm:cxn modelId="{A2358892-E0FB-954D-817C-6BCCACC7C1BF}" type="presOf" srcId="{C2E02A71-6062-5B4F-9AC7-B9C5DA0B3B7B}" destId="{960867CC-406B-0D4F-A7F0-4E0942091E48}" srcOrd="0" destOrd="0" presId="urn:microsoft.com/office/officeart/2005/8/layout/lProcess3"/>
    <dgm:cxn modelId="{D00FFB9D-D666-F241-9FFD-B910B69A0BED}" srcId="{6A845945-DFEF-4049-86DA-97FD7F7C1881}" destId="{DB5771C3-D6B2-2E44-AF6C-DFF589ADB228}" srcOrd="1" destOrd="0" parTransId="{A9F7E33E-1A48-0B4D-B42F-58430E763490}" sibTransId="{4E0AF1FE-ED6F-5944-BA04-DC2F8B2758A9}"/>
    <dgm:cxn modelId="{EA0C48AA-D6C8-F34A-AA54-1364FF38D8ED}" type="presOf" srcId="{DB5771C3-D6B2-2E44-AF6C-DFF589ADB228}" destId="{7C2E405F-8519-DE49-BF93-02E30E2E50CB}" srcOrd="0" destOrd="0" presId="urn:microsoft.com/office/officeart/2005/8/layout/lProcess3"/>
    <dgm:cxn modelId="{46466FAB-1745-C741-8DA7-B8BFF1F167C8}" srcId="{233AA28C-685E-9B48-9714-47B481F18FCE}" destId="{8E117DAA-D82B-1140-BF96-FD7C49F5F5EB}" srcOrd="0" destOrd="0" parTransId="{70BE28DB-4D35-5349-A81D-1029AFFD4912}" sibTransId="{9C42A520-C954-1044-932C-CD959FA0391D}"/>
    <dgm:cxn modelId="{DB6C42AD-C3DA-D24D-9C3B-04120702978D}" type="presOf" srcId="{FA6E1E36-BCD0-D04E-9C21-118444AD2415}" destId="{EA1F2172-A4C2-9E4C-A300-08D04BC2AA02}" srcOrd="0" destOrd="0" presId="urn:microsoft.com/office/officeart/2005/8/layout/lProcess3"/>
    <dgm:cxn modelId="{DA9750C4-ACA4-BA48-9065-7514AF53A72A}" type="presOf" srcId="{8E117DAA-D82B-1140-BF96-FD7C49F5F5EB}" destId="{6293235E-D56B-EA41-BC87-27C02D1C5B28}" srcOrd="0" destOrd="0" presId="urn:microsoft.com/office/officeart/2005/8/layout/lProcess3"/>
    <dgm:cxn modelId="{42586ACA-9940-7742-B12C-2F74497429D3}" srcId="{DE3B2869-B400-B34D-8E91-37768BD17347}" destId="{233AA28C-685E-9B48-9714-47B481F18FCE}" srcOrd="0" destOrd="0" parTransId="{694B8871-E673-4447-A597-357E0384BA9F}" sibTransId="{4092F119-F04A-E24A-8EC6-6405B1135772}"/>
    <dgm:cxn modelId="{E2A680E9-D14C-0549-9E8A-4877FB73D6CE}" srcId="{DE3B2869-B400-B34D-8E91-37768BD17347}" destId="{6A845945-DFEF-4049-86DA-97FD7F7C1881}" srcOrd="2" destOrd="0" parTransId="{5CC94E46-6E0F-2442-8A0F-AE16CE77E76D}" sibTransId="{3ABA82DF-028D-EA46-A012-B4850DC0CB6D}"/>
    <dgm:cxn modelId="{46370EED-393F-2340-A89F-C8F65B1C3703}" type="presOf" srcId="{B17DB718-0A00-5044-BCB6-A61B36DB6032}" destId="{80041753-3EA6-6643-917C-6982101BF656}" srcOrd="0" destOrd="0" presId="urn:microsoft.com/office/officeart/2005/8/layout/lProcess3"/>
    <dgm:cxn modelId="{096A81EE-7CB5-6C4B-B624-C80B56064A55}" type="presOf" srcId="{4E19C040-B5F2-E648-8E01-7544D8D1D009}" destId="{0BC10777-DE0E-2844-8D37-4A5C1C9B1911}" srcOrd="0" destOrd="0" presId="urn:microsoft.com/office/officeart/2005/8/layout/lProcess3"/>
    <dgm:cxn modelId="{125526F2-107D-464F-9047-1FFE9CE78242}" type="presOf" srcId="{DE3B2869-B400-B34D-8E91-37768BD17347}" destId="{E08024C6-9C01-244A-BF83-A5582DAD4313}" srcOrd="0" destOrd="0" presId="urn:microsoft.com/office/officeart/2005/8/layout/lProcess3"/>
    <dgm:cxn modelId="{F9F2267E-958E-5B47-8DB3-DBA5F3B5FEC1}" type="presParOf" srcId="{E08024C6-9C01-244A-BF83-A5582DAD4313}" destId="{A6A21A6E-5825-3442-B022-35579386BBE5}" srcOrd="0" destOrd="0" presId="urn:microsoft.com/office/officeart/2005/8/layout/lProcess3"/>
    <dgm:cxn modelId="{15709923-E2DD-DD46-BD18-3DE2C012E3D2}" type="presParOf" srcId="{A6A21A6E-5825-3442-B022-35579386BBE5}" destId="{67FA27F8-319E-B748-9C8A-922AEDF270CE}" srcOrd="0" destOrd="0" presId="urn:microsoft.com/office/officeart/2005/8/layout/lProcess3"/>
    <dgm:cxn modelId="{2C310A4D-AA29-894A-B849-70239261925D}" type="presParOf" srcId="{A6A21A6E-5825-3442-B022-35579386BBE5}" destId="{83EC3B3C-8066-F640-A7CA-EB11FD75F9D5}" srcOrd="1" destOrd="0" presId="urn:microsoft.com/office/officeart/2005/8/layout/lProcess3"/>
    <dgm:cxn modelId="{26B685DD-7449-FF4A-92AA-9A716A00AF4C}" type="presParOf" srcId="{A6A21A6E-5825-3442-B022-35579386BBE5}" destId="{6293235E-D56B-EA41-BC87-27C02D1C5B28}" srcOrd="2" destOrd="0" presId="urn:microsoft.com/office/officeart/2005/8/layout/lProcess3"/>
    <dgm:cxn modelId="{C47D5CC8-5083-CB48-8AD5-B17178858C72}" type="presParOf" srcId="{A6A21A6E-5825-3442-B022-35579386BBE5}" destId="{CC19C858-495B-8B4B-85F0-397982CF2508}" srcOrd="3" destOrd="0" presId="urn:microsoft.com/office/officeart/2005/8/layout/lProcess3"/>
    <dgm:cxn modelId="{A32AE6B4-7D25-2B44-827A-CCD1152A8D2C}" type="presParOf" srcId="{A6A21A6E-5825-3442-B022-35579386BBE5}" destId="{80041753-3EA6-6643-917C-6982101BF656}" srcOrd="4" destOrd="0" presId="urn:microsoft.com/office/officeart/2005/8/layout/lProcess3"/>
    <dgm:cxn modelId="{BA818EF5-50A4-9546-ABFD-30A40FBE3791}" type="presParOf" srcId="{E08024C6-9C01-244A-BF83-A5582DAD4313}" destId="{0422456E-58A8-7042-B8BF-54D58A87989F}" srcOrd="1" destOrd="0" presId="urn:microsoft.com/office/officeart/2005/8/layout/lProcess3"/>
    <dgm:cxn modelId="{8901D646-AD4A-5242-AB03-C41578A8D95C}" type="presParOf" srcId="{E08024C6-9C01-244A-BF83-A5582DAD4313}" destId="{E62722B6-81BA-B14D-B40B-8D0CBDFAE739}" srcOrd="2" destOrd="0" presId="urn:microsoft.com/office/officeart/2005/8/layout/lProcess3"/>
    <dgm:cxn modelId="{9570E78E-9826-B54F-ACCF-8D60C8694611}" type="presParOf" srcId="{E62722B6-81BA-B14D-B40B-8D0CBDFAE739}" destId="{EA1F2172-A4C2-9E4C-A300-08D04BC2AA02}" srcOrd="0" destOrd="0" presId="urn:microsoft.com/office/officeart/2005/8/layout/lProcess3"/>
    <dgm:cxn modelId="{EC953C7A-996D-4D4D-90C7-F4CB1B4965BC}" type="presParOf" srcId="{E62722B6-81BA-B14D-B40B-8D0CBDFAE739}" destId="{21EF8E4E-AC71-5249-BCB8-7AE431E11CD0}" srcOrd="1" destOrd="0" presId="urn:microsoft.com/office/officeart/2005/8/layout/lProcess3"/>
    <dgm:cxn modelId="{22945695-F71D-BC44-9DA3-9B7206504408}" type="presParOf" srcId="{E62722B6-81BA-B14D-B40B-8D0CBDFAE739}" destId="{960867CC-406B-0D4F-A7F0-4E0942091E48}" srcOrd="2" destOrd="0" presId="urn:microsoft.com/office/officeart/2005/8/layout/lProcess3"/>
    <dgm:cxn modelId="{94E98BCF-4699-9F4D-8EB1-5CAF21C86F6C}" type="presParOf" srcId="{E62722B6-81BA-B14D-B40B-8D0CBDFAE739}" destId="{36A063DD-6339-BB46-9F6A-28474F702EAB}" srcOrd="3" destOrd="0" presId="urn:microsoft.com/office/officeart/2005/8/layout/lProcess3"/>
    <dgm:cxn modelId="{B136EF37-A857-F44F-A2D4-45A1E7E4B704}" type="presParOf" srcId="{E62722B6-81BA-B14D-B40B-8D0CBDFAE739}" destId="{ED19339B-BC90-AE4C-A416-BCAA297EBB7D}" srcOrd="4" destOrd="0" presId="urn:microsoft.com/office/officeart/2005/8/layout/lProcess3"/>
    <dgm:cxn modelId="{83B1F075-92F8-394D-9D93-11ADD4ACCB9E}" type="presParOf" srcId="{E08024C6-9C01-244A-BF83-A5582DAD4313}" destId="{109609A7-6482-0349-8F0D-5E034EEEE38F}" srcOrd="3" destOrd="0" presId="urn:microsoft.com/office/officeart/2005/8/layout/lProcess3"/>
    <dgm:cxn modelId="{BC85AB06-7C19-104A-AB31-07B8F2F35C19}" type="presParOf" srcId="{E08024C6-9C01-244A-BF83-A5582DAD4313}" destId="{4C24F449-41A0-C844-9AC4-C5CF4525F28A}" srcOrd="4" destOrd="0" presId="urn:microsoft.com/office/officeart/2005/8/layout/lProcess3"/>
    <dgm:cxn modelId="{C57ADAFF-F49D-D741-B05C-F6C0C9371430}" type="presParOf" srcId="{4C24F449-41A0-C844-9AC4-C5CF4525F28A}" destId="{A4D21CDD-B679-4449-8B6E-BC9FEF7FB57A}" srcOrd="0" destOrd="0" presId="urn:microsoft.com/office/officeart/2005/8/layout/lProcess3"/>
    <dgm:cxn modelId="{8005DD43-D442-6B40-891A-5672C659E6E4}" type="presParOf" srcId="{4C24F449-41A0-C844-9AC4-C5CF4525F28A}" destId="{9F9D9F28-58D8-FF41-A574-4135B1ADD0A9}" srcOrd="1" destOrd="0" presId="urn:microsoft.com/office/officeart/2005/8/layout/lProcess3"/>
    <dgm:cxn modelId="{FA006B53-F2FC-B44E-B9C8-71BA456744D5}" type="presParOf" srcId="{4C24F449-41A0-C844-9AC4-C5CF4525F28A}" destId="{7BA88EC2-FD8A-ED44-AC8A-07C719CBE4F8}" srcOrd="2" destOrd="0" presId="urn:microsoft.com/office/officeart/2005/8/layout/lProcess3"/>
    <dgm:cxn modelId="{D2D2B08A-72D9-7543-8C8D-F98CDF655B49}" type="presParOf" srcId="{4C24F449-41A0-C844-9AC4-C5CF4525F28A}" destId="{66076F7D-1BE9-E342-AEAB-5226D7580A23}" srcOrd="3" destOrd="0" presId="urn:microsoft.com/office/officeart/2005/8/layout/lProcess3"/>
    <dgm:cxn modelId="{E2B1FEF0-CC65-7742-9015-4B4A76E625D0}" type="presParOf" srcId="{4C24F449-41A0-C844-9AC4-C5CF4525F28A}" destId="{7C2E405F-8519-DE49-BF93-02E30E2E50CB}" srcOrd="4" destOrd="0" presId="urn:microsoft.com/office/officeart/2005/8/layout/lProcess3"/>
    <dgm:cxn modelId="{6D0999BA-E56D-1540-99AE-A8427F4E2FAB}" type="presParOf" srcId="{E08024C6-9C01-244A-BF83-A5582DAD4313}" destId="{9295917D-5F7F-034C-B238-3A824F3703B1}" srcOrd="5" destOrd="0" presId="urn:microsoft.com/office/officeart/2005/8/layout/lProcess3"/>
    <dgm:cxn modelId="{CF169159-1E08-9546-B49D-B29BAF3CF1E5}" type="presParOf" srcId="{E08024C6-9C01-244A-BF83-A5582DAD4313}" destId="{3828CCEA-96AB-F74B-9C5C-3F94416DE4D3}" srcOrd="6" destOrd="0" presId="urn:microsoft.com/office/officeart/2005/8/layout/lProcess3"/>
    <dgm:cxn modelId="{73267E67-BE13-2E41-8CBC-285EBEA55244}" type="presParOf" srcId="{3828CCEA-96AB-F74B-9C5C-3F94416DE4D3}" destId="{0BC10777-DE0E-2844-8D37-4A5C1C9B1911}" srcOrd="0" destOrd="0" presId="urn:microsoft.com/office/officeart/2005/8/layout/lProcess3"/>
    <dgm:cxn modelId="{BA53C082-10EA-D344-8B0C-7C4EC2E00E77}" type="presParOf" srcId="{3828CCEA-96AB-F74B-9C5C-3F94416DE4D3}" destId="{232B4CCD-A027-044B-8004-7678C71EC1F7}" srcOrd="1" destOrd="0" presId="urn:microsoft.com/office/officeart/2005/8/layout/lProcess3"/>
    <dgm:cxn modelId="{29985089-88BF-5E4B-97F8-484692B7B3E0}" type="presParOf" srcId="{3828CCEA-96AB-F74B-9C5C-3F94416DE4D3}" destId="{551CA112-F3F3-594B-9282-0E2D979769F7}" srcOrd="2" destOrd="0" presId="urn:microsoft.com/office/officeart/2005/8/layout/lProcess3"/>
    <dgm:cxn modelId="{FCBAFC58-F1C8-D84F-B7F8-999AB44A923D}" type="presParOf" srcId="{3828CCEA-96AB-F74B-9C5C-3F94416DE4D3}" destId="{2BCB0627-F177-4348-AD04-1F6960454803}" srcOrd="3" destOrd="0" presId="urn:microsoft.com/office/officeart/2005/8/layout/lProcess3"/>
    <dgm:cxn modelId="{22CA18A0-28D8-2647-B5AF-38FEB8DFDC21}" type="presParOf" srcId="{3828CCEA-96AB-F74B-9C5C-3F94416DE4D3}" destId="{840E7C37-9B88-7044-88B6-8B906756E143}" srcOrd="4" destOrd="0" presId="urn:microsoft.com/office/officeart/2005/8/layout/lProcess3"/>
  </dgm:cxnLst>
  <dgm:bg>
    <a:gradFill>
      <a:gsLst>
        <a:gs pos="100000">
          <a:schemeClr val="bg2">
            <a:tint val="98000"/>
            <a:hueMod val="94000"/>
            <a:satMod val="148000"/>
            <a:alpha val="0"/>
            <a:lumMod val="67323"/>
          </a:schemeClr>
        </a:gs>
        <a:gs pos="100000">
          <a:schemeClr val="bg2">
            <a:shade val="92000"/>
            <a:hueMod val="104000"/>
            <a:satMod val="140000"/>
            <a:lumMod val="68000"/>
          </a:schemeClr>
        </a:gs>
      </a:gsLst>
      <a:lin ang="5040000" scaled="0"/>
    </a:grad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1A9656-F1D9-0C4D-B1E7-43AB0E6CEB54}">
      <dsp:nvSpPr>
        <dsp:cNvPr id="0" name=""/>
        <dsp:cNvSpPr/>
      </dsp:nvSpPr>
      <dsp:spPr>
        <a:xfrm rot="5400000">
          <a:off x="6344480" y="-2678181"/>
          <a:ext cx="783199" cy="6339840"/>
        </a:xfrm>
        <a:prstGeom prst="round2SameRect">
          <a:avLst/>
        </a:prstGeom>
        <a:gradFill flip="none" rotWithShape="1">
          <a:gsLst>
            <a:gs pos="0">
              <a:srgbClr val="0070C0"/>
            </a:gs>
            <a:gs pos="23000">
              <a:schemeClr val="accent2">
                <a:lumMod val="89000"/>
              </a:schemeClr>
            </a:gs>
            <a:gs pos="69000">
              <a:schemeClr val="accent2">
                <a:lumMod val="75000"/>
              </a:schemeClr>
            </a:gs>
            <a:gs pos="97000">
              <a:schemeClr val="accent2">
                <a:lumMod val="70000"/>
              </a:schemeClr>
            </a:gs>
          </a:gsLst>
          <a:path path="circle">
            <a:fillToRect l="100000" t="100000"/>
          </a:path>
          <a:tileRect r="-100000" b="-100000"/>
        </a:gra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44500">
            <a:lnSpc>
              <a:spcPct val="90000"/>
            </a:lnSpc>
            <a:spcBef>
              <a:spcPct val="0"/>
            </a:spcBef>
            <a:spcAft>
              <a:spcPct val="15000"/>
            </a:spcAft>
            <a:buChar char="•"/>
          </a:pPr>
          <a:r>
            <a:rPr lang="fr-FR" sz="1000" kern="1200" dirty="0"/>
            <a:t>Informations géographique des pays, code iso-3166 alpha 2 et données sur les revenus, le niveau de vie du pays</a:t>
          </a:r>
        </a:p>
        <a:p>
          <a:pPr marL="57150" lvl="1" indent="-57150" algn="l" defTabSz="444500">
            <a:lnSpc>
              <a:spcPct val="90000"/>
            </a:lnSpc>
            <a:spcBef>
              <a:spcPct val="0"/>
            </a:spcBef>
            <a:spcAft>
              <a:spcPct val="15000"/>
            </a:spcAft>
            <a:buChar char="•"/>
          </a:pPr>
          <a:r>
            <a:rPr lang="fr-FR" sz="1000" kern="1200" dirty="0"/>
            <a:t>242 lignes, 32 colonnes </a:t>
          </a:r>
        </a:p>
        <a:p>
          <a:pPr marL="57150" lvl="1" indent="-57150" algn="l" defTabSz="444500">
            <a:lnSpc>
              <a:spcPct val="90000"/>
            </a:lnSpc>
            <a:spcBef>
              <a:spcPct val="0"/>
            </a:spcBef>
            <a:spcAft>
              <a:spcPct val="15000"/>
            </a:spcAft>
            <a:buChar char="•"/>
          </a:pPr>
          <a:r>
            <a:rPr lang="fr-FR" sz="1000" kern="1200" dirty="0"/>
            <a:t>Taux de remplissage moyen de 69,48 % - Pas de doublons</a:t>
          </a:r>
        </a:p>
      </dsp:txBody>
      <dsp:txXfrm rot="-5400000">
        <a:off x="3566160" y="138372"/>
        <a:ext cx="6301607" cy="706733"/>
      </dsp:txXfrm>
    </dsp:sp>
    <dsp:sp modelId="{E506A748-0C3A-724E-BAAB-8AD3BAAC990E}">
      <dsp:nvSpPr>
        <dsp:cNvPr id="0" name=""/>
        <dsp:cNvSpPr/>
      </dsp:nvSpPr>
      <dsp:spPr>
        <a:xfrm>
          <a:off x="0" y="2239"/>
          <a:ext cx="3566160" cy="978999"/>
        </a:xfrm>
        <a:prstGeom prst="roundRect">
          <a:avLst/>
        </a:prstGeom>
        <a:gradFill rotWithShape="0">
          <a:gsLst>
            <a:gs pos="0">
              <a:schemeClr val="bg2">
                <a:tint val="98000"/>
                <a:hueMod val="94000"/>
                <a:satMod val="148000"/>
                <a:lumMod val="150000"/>
              </a:schemeClr>
            </a:gs>
            <a:gs pos="100000">
              <a:schemeClr val="bg2">
                <a:shade val="92000"/>
                <a:hueMod val="104000"/>
                <a:satMod val="140000"/>
                <a:lumMod val="68000"/>
              </a:schemeClr>
            </a:gs>
          </a:gsLst>
          <a:lin ang="5040000" scaled="0"/>
        </a:gra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fr-FR" sz="2400" kern="1200" dirty="0" err="1"/>
            <a:t>EdstatsCountry.csv</a:t>
          </a:r>
          <a:endParaRPr lang="fr-FR" sz="2400" kern="1200" dirty="0"/>
        </a:p>
      </dsp:txBody>
      <dsp:txXfrm>
        <a:off x="47791" y="50030"/>
        <a:ext cx="3470578" cy="883417"/>
      </dsp:txXfrm>
    </dsp:sp>
    <dsp:sp modelId="{C2A68487-2BD5-2F43-8DE6-B4C8521A53C1}">
      <dsp:nvSpPr>
        <dsp:cNvPr id="0" name=""/>
        <dsp:cNvSpPr/>
      </dsp:nvSpPr>
      <dsp:spPr>
        <a:xfrm rot="5400000">
          <a:off x="6344480" y="-1650232"/>
          <a:ext cx="783199" cy="6339840"/>
        </a:xfrm>
        <a:prstGeom prst="round2SameRect">
          <a:avLst/>
        </a:prstGeom>
        <a:gradFill flip="none" rotWithShape="1">
          <a:gsLst>
            <a:gs pos="0">
              <a:srgbClr val="0070C0"/>
            </a:gs>
            <a:gs pos="34000">
              <a:schemeClr val="accent2">
                <a:lumMod val="95000"/>
                <a:lumOff val="5000"/>
              </a:schemeClr>
            </a:gs>
            <a:gs pos="100000">
              <a:schemeClr val="accent2">
                <a:lumMod val="60000"/>
              </a:schemeClr>
            </a:gs>
          </a:gsLst>
          <a:path path="rect">
            <a:fillToRect l="100000" t="100000"/>
          </a:path>
          <a:tileRect r="-100000" b="-100000"/>
        </a:gra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44500">
            <a:lnSpc>
              <a:spcPct val="90000"/>
            </a:lnSpc>
            <a:spcBef>
              <a:spcPct val="0"/>
            </a:spcBef>
            <a:spcAft>
              <a:spcPct val="15000"/>
            </a:spcAft>
            <a:buChar char="•"/>
          </a:pPr>
          <a:r>
            <a:rPr lang="fr-FR" sz="1000" kern="1200" dirty="0"/>
            <a:t> Description et thématique des indicateurs</a:t>
          </a:r>
        </a:p>
        <a:p>
          <a:pPr marL="57150" lvl="1" indent="-57150" algn="l" defTabSz="444500">
            <a:lnSpc>
              <a:spcPct val="90000"/>
            </a:lnSpc>
            <a:spcBef>
              <a:spcPct val="0"/>
            </a:spcBef>
            <a:spcAft>
              <a:spcPct val="15000"/>
            </a:spcAft>
            <a:buChar char="•"/>
          </a:pPr>
          <a:r>
            <a:rPr lang="fr-FR" sz="1000" kern="1200" dirty="0"/>
            <a:t>3665 lignes (une ligne par indicateur) , 21 colonnes</a:t>
          </a:r>
        </a:p>
        <a:p>
          <a:pPr marL="57150" lvl="1" indent="-57150" algn="l" defTabSz="444500">
            <a:lnSpc>
              <a:spcPct val="90000"/>
            </a:lnSpc>
            <a:spcBef>
              <a:spcPct val="0"/>
            </a:spcBef>
            <a:spcAft>
              <a:spcPct val="15000"/>
            </a:spcAft>
            <a:buChar char="•"/>
          </a:pPr>
          <a:r>
            <a:rPr lang="fr-FR" sz="1000" kern="1200" dirty="0"/>
            <a:t>Taux de remplissage moyen de 28,28 % - Pas de doublons</a:t>
          </a:r>
        </a:p>
      </dsp:txBody>
      <dsp:txXfrm rot="-5400000">
        <a:off x="3566160" y="1166321"/>
        <a:ext cx="6301607" cy="706733"/>
      </dsp:txXfrm>
    </dsp:sp>
    <dsp:sp modelId="{C652ADAC-0CCC-8C4B-B25D-0B6C852BC0A6}">
      <dsp:nvSpPr>
        <dsp:cNvPr id="0" name=""/>
        <dsp:cNvSpPr/>
      </dsp:nvSpPr>
      <dsp:spPr>
        <a:xfrm>
          <a:off x="0" y="1030188"/>
          <a:ext cx="3566160" cy="978999"/>
        </a:xfrm>
        <a:prstGeom prst="roundRect">
          <a:avLst/>
        </a:prstGeom>
        <a:gradFill rotWithShape="0">
          <a:gsLst>
            <a:gs pos="0">
              <a:schemeClr val="bg2">
                <a:tint val="98000"/>
                <a:hueMod val="94000"/>
                <a:satMod val="148000"/>
                <a:lumMod val="150000"/>
              </a:schemeClr>
            </a:gs>
            <a:gs pos="100000">
              <a:schemeClr val="bg2">
                <a:shade val="92000"/>
                <a:hueMod val="104000"/>
                <a:satMod val="140000"/>
                <a:lumMod val="68000"/>
              </a:schemeClr>
            </a:gs>
          </a:gsLst>
          <a:lin ang="5040000" scaled="0"/>
        </a:gra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fr-FR" sz="2400" kern="1200" dirty="0" err="1"/>
            <a:t>EdStatSeries.scv</a:t>
          </a:r>
          <a:endParaRPr lang="fr-FR" sz="2400" kern="1200" dirty="0"/>
        </a:p>
      </dsp:txBody>
      <dsp:txXfrm>
        <a:off x="47791" y="1077979"/>
        <a:ext cx="3470578" cy="883417"/>
      </dsp:txXfrm>
    </dsp:sp>
    <dsp:sp modelId="{4CF2E452-3240-7B47-9F10-E8E683D5E1BC}">
      <dsp:nvSpPr>
        <dsp:cNvPr id="0" name=""/>
        <dsp:cNvSpPr/>
      </dsp:nvSpPr>
      <dsp:spPr>
        <a:xfrm rot="5400000">
          <a:off x="6344480" y="-622283"/>
          <a:ext cx="783199" cy="6339840"/>
        </a:xfrm>
        <a:prstGeom prst="round2SameRect">
          <a:avLst/>
        </a:prstGeom>
        <a:gradFill rotWithShape="0">
          <a:gsLst>
            <a:gs pos="0">
              <a:schemeClr val="accent2">
                <a:lumMod val="40000"/>
                <a:lumOff val="60000"/>
              </a:schemeClr>
            </a:gs>
            <a:gs pos="42000">
              <a:schemeClr val="accent2">
                <a:lumMod val="95000"/>
                <a:lumOff val="5000"/>
              </a:schemeClr>
            </a:gs>
            <a:gs pos="100000">
              <a:schemeClr val="accent2">
                <a:lumMod val="60000"/>
              </a:schemeClr>
            </a:gs>
          </a:gsLst>
          <a:path path="circle">
            <a:fillToRect l="50000" t="130000" r="50000" b="-30000"/>
          </a:path>
        </a:gra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44500">
            <a:lnSpc>
              <a:spcPct val="90000"/>
            </a:lnSpc>
            <a:spcBef>
              <a:spcPct val="0"/>
            </a:spcBef>
            <a:spcAft>
              <a:spcPct val="15000"/>
            </a:spcAft>
            <a:buChar char="•"/>
          </a:pPr>
          <a:r>
            <a:rPr lang="fr-FR" sz="1000" kern="1200" dirty="0"/>
            <a:t>Données statistiques par indicateur, par pays et par années</a:t>
          </a:r>
        </a:p>
        <a:p>
          <a:pPr marL="57150" lvl="1" indent="-57150" algn="l" defTabSz="444500">
            <a:lnSpc>
              <a:spcPct val="90000"/>
            </a:lnSpc>
            <a:spcBef>
              <a:spcPct val="0"/>
            </a:spcBef>
            <a:spcAft>
              <a:spcPct val="15000"/>
            </a:spcAft>
            <a:buChar char="•"/>
          </a:pPr>
          <a:r>
            <a:rPr lang="fr-FR" sz="1000" b="0" i="0" kern="1200" dirty="0"/>
            <a:t>886930 lignes (3665 indicateurs par pays), 70 colonnes</a:t>
          </a:r>
          <a:endParaRPr lang="fr-FR" sz="1000" kern="1200" dirty="0"/>
        </a:p>
        <a:p>
          <a:pPr marL="57150" lvl="1" indent="-57150" algn="l" defTabSz="444500">
            <a:lnSpc>
              <a:spcPct val="90000"/>
            </a:lnSpc>
            <a:spcBef>
              <a:spcPct val="0"/>
            </a:spcBef>
            <a:spcAft>
              <a:spcPct val="15000"/>
            </a:spcAft>
            <a:buChar char="•"/>
          </a:pPr>
          <a:r>
            <a:rPr lang="fr-FR" sz="1000" kern="1200" dirty="0"/>
            <a:t>Taux de remplissage moyen de 13,90 % - Pas de doublons</a:t>
          </a:r>
        </a:p>
      </dsp:txBody>
      <dsp:txXfrm rot="-5400000">
        <a:off x="3566160" y="2194270"/>
        <a:ext cx="6301607" cy="706733"/>
      </dsp:txXfrm>
    </dsp:sp>
    <dsp:sp modelId="{752C9EA4-E176-D64B-B5CB-349B5EFBA452}">
      <dsp:nvSpPr>
        <dsp:cNvPr id="0" name=""/>
        <dsp:cNvSpPr/>
      </dsp:nvSpPr>
      <dsp:spPr>
        <a:xfrm>
          <a:off x="0" y="2058137"/>
          <a:ext cx="3566160" cy="978999"/>
        </a:xfrm>
        <a:prstGeom prst="roundRect">
          <a:avLst/>
        </a:prstGeom>
        <a:gradFill rotWithShape="0">
          <a:gsLst>
            <a:gs pos="0">
              <a:schemeClr val="bg2">
                <a:tint val="98000"/>
                <a:hueMod val="94000"/>
                <a:satMod val="148000"/>
                <a:lumMod val="150000"/>
              </a:schemeClr>
            </a:gs>
            <a:gs pos="100000">
              <a:schemeClr val="bg2">
                <a:shade val="92000"/>
                <a:hueMod val="104000"/>
                <a:satMod val="140000"/>
                <a:lumMod val="68000"/>
              </a:schemeClr>
            </a:gs>
          </a:gsLst>
          <a:lin ang="5040000" scaled="0"/>
        </a:gra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fr-FR" sz="2400" kern="1200" dirty="0" err="1"/>
            <a:t>EdStatsData.csv</a:t>
          </a:r>
          <a:endParaRPr lang="fr-FR" sz="2400" kern="1200" dirty="0"/>
        </a:p>
      </dsp:txBody>
      <dsp:txXfrm>
        <a:off x="47791" y="2105928"/>
        <a:ext cx="3470578" cy="883417"/>
      </dsp:txXfrm>
    </dsp:sp>
    <dsp:sp modelId="{8854AECB-CFBA-C647-B393-81EA5ACC7F4F}">
      <dsp:nvSpPr>
        <dsp:cNvPr id="0" name=""/>
        <dsp:cNvSpPr/>
      </dsp:nvSpPr>
      <dsp:spPr>
        <a:xfrm rot="5400000">
          <a:off x="6344480" y="405666"/>
          <a:ext cx="783199" cy="6339840"/>
        </a:xfrm>
        <a:prstGeom prst="round2SameRect">
          <a:avLst/>
        </a:prstGeom>
        <a:gradFill rotWithShape="0">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44500">
            <a:lnSpc>
              <a:spcPct val="90000"/>
            </a:lnSpc>
            <a:spcBef>
              <a:spcPct val="0"/>
            </a:spcBef>
            <a:spcAft>
              <a:spcPct val="15000"/>
            </a:spcAft>
            <a:buChar char="•"/>
          </a:pPr>
          <a:r>
            <a:rPr lang="fr-FR" sz="1000" kern="1200" dirty="0"/>
            <a:t>Informations sur les indicateurs et leurs sources pour les pays</a:t>
          </a:r>
        </a:p>
        <a:p>
          <a:pPr marL="57150" lvl="1" indent="-57150" algn="l" defTabSz="444500">
            <a:lnSpc>
              <a:spcPct val="90000"/>
            </a:lnSpc>
            <a:spcBef>
              <a:spcPct val="0"/>
            </a:spcBef>
            <a:spcAft>
              <a:spcPct val="15000"/>
            </a:spcAft>
            <a:buChar char="•"/>
          </a:pPr>
          <a:r>
            <a:rPr lang="fr-FR" sz="1000" kern="1200" dirty="0"/>
            <a:t> 613 lignes, 4 colonnes </a:t>
          </a:r>
        </a:p>
        <a:p>
          <a:pPr marL="57150" lvl="1" indent="-57150" algn="l" defTabSz="444500">
            <a:lnSpc>
              <a:spcPct val="90000"/>
            </a:lnSpc>
            <a:spcBef>
              <a:spcPct val="0"/>
            </a:spcBef>
            <a:spcAft>
              <a:spcPct val="15000"/>
            </a:spcAft>
            <a:buChar char="•"/>
          </a:pPr>
          <a:r>
            <a:rPr lang="fr-FR" sz="1000" kern="1200" dirty="0"/>
            <a:t>Taux de remplissage de 75 % - Pas de doublons</a:t>
          </a:r>
        </a:p>
        <a:p>
          <a:pPr marL="57150" lvl="1" indent="-57150" algn="l" defTabSz="400050">
            <a:lnSpc>
              <a:spcPct val="90000"/>
            </a:lnSpc>
            <a:spcBef>
              <a:spcPct val="0"/>
            </a:spcBef>
            <a:spcAft>
              <a:spcPct val="15000"/>
            </a:spcAft>
            <a:buChar char="•"/>
          </a:pPr>
          <a:endParaRPr lang="fr-FR" sz="900" kern="1200" dirty="0"/>
        </a:p>
      </dsp:txBody>
      <dsp:txXfrm rot="-5400000">
        <a:off x="3566160" y="3222220"/>
        <a:ext cx="6301607" cy="706733"/>
      </dsp:txXfrm>
    </dsp:sp>
    <dsp:sp modelId="{004FBD0D-D62C-1645-A4F2-805CF95E526D}">
      <dsp:nvSpPr>
        <dsp:cNvPr id="0" name=""/>
        <dsp:cNvSpPr/>
      </dsp:nvSpPr>
      <dsp:spPr>
        <a:xfrm>
          <a:off x="0" y="3086086"/>
          <a:ext cx="3566160" cy="978999"/>
        </a:xfrm>
        <a:prstGeom prst="roundRect">
          <a:avLst/>
        </a:prstGeom>
        <a:gradFill rotWithShape="0">
          <a:gsLst>
            <a:gs pos="0">
              <a:schemeClr val="bg2">
                <a:tint val="98000"/>
                <a:hueMod val="94000"/>
                <a:satMod val="148000"/>
                <a:lumMod val="150000"/>
              </a:schemeClr>
            </a:gs>
            <a:gs pos="100000">
              <a:schemeClr val="bg2">
                <a:shade val="92000"/>
                <a:hueMod val="104000"/>
                <a:satMod val="140000"/>
                <a:lumMod val="68000"/>
              </a:schemeClr>
            </a:gs>
          </a:gsLst>
          <a:lin ang="5040000" scaled="0"/>
        </a:gra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fr-FR" sz="2400" kern="1200" dirty="0" err="1"/>
            <a:t>EdStatCountry-Series.csv</a:t>
          </a:r>
          <a:endParaRPr lang="fr-FR" sz="2400" kern="1200" dirty="0"/>
        </a:p>
      </dsp:txBody>
      <dsp:txXfrm>
        <a:off x="47791" y="3133877"/>
        <a:ext cx="3470578" cy="883417"/>
      </dsp:txXfrm>
    </dsp:sp>
    <dsp:sp modelId="{0C0C0D7F-41D6-B149-8535-A7B13F7BD5AC}">
      <dsp:nvSpPr>
        <dsp:cNvPr id="0" name=""/>
        <dsp:cNvSpPr/>
      </dsp:nvSpPr>
      <dsp:spPr>
        <a:xfrm rot="5400000">
          <a:off x="6344480" y="1433615"/>
          <a:ext cx="783199" cy="6339840"/>
        </a:xfrm>
        <a:prstGeom prst="round2SameRect">
          <a:avLst/>
        </a:prstGeom>
        <a:gradFill rotWithShape="0">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44500">
            <a:lnSpc>
              <a:spcPct val="90000"/>
            </a:lnSpc>
            <a:spcBef>
              <a:spcPct val="0"/>
            </a:spcBef>
            <a:spcAft>
              <a:spcPct val="15000"/>
            </a:spcAft>
            <a:buChar char="•"/>
          </a:pPr>
          <a:endParaRPr lang="fr-FR" sz="1000" kern="1200" dirty="0"/>
        </a:p>
        <a:p>
          <a:pPr marL="57150" lvl="1" indent="-57150" algn="l" defTabSz="444500">
            <a:lnSpc>
              <a:spcPct val="90000"/>
            </a:lnSpc>
            <a:spcBef>
              <a:spcPct val="0"/>
            </a:spcBef>
            <a:spcAft>
              <a:spcPct val="15000"/>
            </a:spcAft>
            <a:buChar char="•"/>
          </a:pPr>
          <a:r>
            <a:rPr lang="fr-FR" sz="1000" kern="1200" dirty="0"/>
            <a:t>Références de mise à jour des indicateurs, exceptions, incertitudes, données estimées</a:t>
          </a:r>
        </a:p>
        <a:p>
          <a:pPr marL="57150" lvl="1" indent="-57150" algn="l" defTabSz="444500">
            <a:lnSpc>
              <a:spcPct val="90000"/>
            </a:lnSpc>
            <a:spcBef>
              <a:spcPct val="0"/>
            </a:spcBef>
            <a:spcAft>
              <a:spcPct val="15000"/>
            </a:spcAft>
            <a:buChar char="•"/>
          </a:pPr>
          <a:r>
            <a:rPr lang="fr-FR" sz="1000" b="0" i="0" kern="1200" dirty="0"/>
            <a:t>643638 lignes, 5 colonnes</a:t>
          </a:r>
          <a:endParaRPr lang="fr-FR" sz="1000" kern="1200" dirty="0"/>
        </a:p>
        <a:p>
          <a:pPr marL="57150" lvl="1" indent="-57150" algn="l" defTabSz="444500">
            <a:lnSpc>
              <a:spcPct val="90000"/>
            </a:lnSpc>
            <a:spcBef>
              <a:spcPct val="0"/>
            </a:spcBef>
            <a:spcAft>
              <a:spcPct val="15000"/>
            </a:spcAft>
            <a:buChar char="•"/>
          </a:pPr>
          <a:r>
            <a:rPr lang="fr-FR" sz="1000" kern="1200" dirty="0"/>
            <a:t>Taux de remplissage de 80 % - Pas de doublons</a:t>
          </a:r>
        </a:p>
        <a:p>
          <a:pPr marL="57150" lvl="1" indent="-57150" algn="l" defTabSz="400050">
            <a:lnSpc>
              <a:spcPct val="90000"/>
            </a:lnSpc>
            <a:spcBef>
              <a:spcPct val="0"/>
            </a:spcBef>
            <a:spcAft>
              <a:spcPct val="15000"/>
            </a:spcAft>
            <a:buChar char="•"/>
          </a:pPr>
          <a:endParaRPr lang="fr-FR" sz="900" kern="1200" dirty="0"/>
        </a:p>
      </dsp:txBody>
      <dsp:txXfrm rot="-5400000">
        <a:off x="3566160" y="4250169"/>
        <a:ext cx="6301607" cy="706733"/>
      </dsp:txXfrm>
    </dsp:sp>
    <dsp:sp modelId="{0A0E1C24-7A7D-8F4E-B661-7CC11EE3D498}">
      <dsp:nvSpPr>
        <dsp:cNvPr id="0" name=""/>
        <dsp:cNvSpPr/>
      </dsp:nvSpPr>
      <dsp:spPr>
        <a:xfrm>
          <a:off x="0" y="4114035"/>
          <a:ext cx="3566160" cy="978999"/>
        </a:xfrm>
        <a:prstGeom prst="roundRect">
          <a:avLst/>
        </a:prstGeom>
        <a:gradFill rotWithShape="0">
          <a:gsLst>
            <a:gs pos="0">
              <a:schemeClr val="bg2">
                <a:tint val="98000"/>
                <a:hueMod val="94000"/>
                <a:satMod val="148000"/>
                <a:lumMod val="150000"/>
              </a:schemeClr>
            </a:gs>
            <a:gs pos="100000">
              <a:schemeClr val="bg2">
                <a:shade val="92000"/>
                <a:hueMod val="104000"/>
                <a:satMod val="140000"/>
                <a:lumMod val="68000"/>
              </a:schemeClr>
            </a:gs>
          </a:gsLst>
          <a:lin ang="5040000" scaled="0"/>
        </a:gra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fr-FR" sz="2400" kern="1200" dirty="0" err="1"/>
            <a:t>EdStatFootNote.csv</a:t>
          </a:r>
          <a:endParaRPr lang="fr-FR" sz="2400" kern="1200" dirty="0"/>
        </a:p>
      </dsp:txBody>
      <dsp:txXfrm>
        <a:off x="47791" y="4161826"/>
        <a:ext cx="3470578" cy="8834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A27F8-319E-B748-9C8A-922AEDF270CE}">
      <dsp:nvSpPr>
        <dsp:cNvPr id="0" name=""/>
        <dsp:cNvSpPr/>
      </dsp:nvSpPr>
      <dsp:spPr>
        <a:xfrm>
          <a:off x="2309073" y="576"/>
          <a:ext cx="2679402" cy="1071760"/>
        </a:xfrm>
        <a:prstGeom prst="chevron">
          <a:avLst/>
        </a:prstGeom>
        <a:gradFill rotWithShape="0">
          <a:gsLst>
            <a:gs pos="0">
              <a:schemeClr val="bg2">
                <a:tint val="98000"/>
                <a:hueMod val="94000"/>
                <a:satMod val="148000"/>
                <a:lumMod val="150000"/>
              </a:schemeClr>
            </a:gs>
            <a:gs pos="100000">
              <a:schemeClr val="bg2">
                <a:shade val="92000"/>
                <a:hueMod val="104000"/>
                <a:satMod val="140000"/>
                <a:lumMod val="68000"/>
              </a:schemeClr>
            </a:gs>
          </a:gsLst>
          <a:lin ang="5040000" scaled="0"/>
        </a:gra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fr-FR" sz="1600" kern="1200" dirty="0"/>
            <a:t>Connaissance du jeu de données </a:t>
          </a:r>
        </a:p>
      </dsp:txBody>
      <dsp:txXfrm>
        <a:off x="2844953" y="576"/>
        <a:ext cx="1607642" cy="1071760"/>
      </dsp:txXfrm>
    </dsp:sp>
    <dsp:sp modelId="{6293235E-D56B-EA41-BC87-27C02D1C5B28}">
      <dsp:nvSpPr>
        <dsp:cNvPr id="0" name=""/>
        <dsp:cNvSpPr/>
      </dsp:nvSpPr>
      <dsp:spPr>
        <a:xfrm>
          <a:off x="4640153" y="91675"/>
          <a:ext cx="2223903" cy="889561"/>
        </a:xfrm>
        <a:prstGeom prst="chevron">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fr-FR" sz="1300" kern="1200" dirty="0"/>
            <a:t>Données manquantes, doublons </a:t>
          </a:r>
        </a:p>
      </dsp:txBody>
      <dsp:txXfrm>
        <a:off x="5084934" y="91675"/>
        <a:ext cx="1334342" cy="889561"/>
      </dsp:txXfrm>
    </dsp:sp>
    <dsp:sp modelId="{80041753-3EA6-6643-917C-6982101BF656}">
      <dsp:nvSpPr>
        <dsp:cNvPr id="0" name=""/>
        <dsp:cNvSpPr/>
      </dsp:nvSpPr>
      <dsp:spPr>
        <a:xfrm>
          <a:off x="6552711" y="91675"/>
          <a:ext cx="2223903" cy="889561"/>
        </a:xfrm>
        <a:prstGeom prst="chevron">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fr-FR" sz="1300" kern="1200" dirty="0"/>
            <a:t>Nettoyages des anomalies </a:t>
          </a:r>
        </a:p>
      </dsp:txBody>
      <dsp:txXfrm>
        <a:off x="6997492" y="91675"/>
        <a:ext cx="1334342" cy="889561"/>
      </dsp:txXfrm>
    </dsp:sp>
    <dsp:sp modelId="{EA1F2172-A4C2-9E4C-A300-08D04BC2AA02}">
      <dsp:nvSpPr>
        <dsp:cNvPr id="0" name=""/>
        <dsp:cNvSpPr/>
      </dsp:nvSpPr>
      <dsp:spPr>
        <a:xfrm>
          <a:off x="2309073" y="1222383"/>
          <a:ext cx="2679402" cy="1071760"/>
        </a:xfrm>
        <a:prstGeom prst="chevron">
          <a:avLst/>
        </a:prstGeom>
        <a:gradFill rotWithShape="0">
          <a:gsLst>
            <a:gs pos="0">
              <a:schemeClr val="bg2">
                <a:tint val="98000"/>
                <a:hueMod val="94000"/>
                <a:satMod val="148000"/>
                <a:lumMod val="150000"/>
              </a:schemeClr>
            </a:gs>
            <a:gs pos="100000">
              <a:schemeClr val="bg2">
                <a:shade val="92000"/>
                <a:hueMod val="104000"/>
                <a:satMod val="140000"/>
                <a:lumMod val="68000"/>
              </a:schemeClr>
            </a:gs>
          </a:gsLst>
          <a:lin ang="5040000" scaled="0"/>
        </a:gra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fr-FR" sz="1600" kern="1200" dirty="0"/>
            <a:t>Description des informations </a:t>
          </a:r>
        </a:p>
      </dsp:txBody>
      <dsp:txXfrm>
        <a:off x="2844953" y="1222383"/>
        <a:ext cx="1607642" cy="1071760"/>
      </dsp:txXfrm>
    </dsp:sp>
    <dsp:sp modelId="{960867CC-406B-0D4F-A7F0-4E0942091E48}">
      <dsp:nvSpPr>
        <dsp:cNvPr id="0" name=""/>
        <dsp:cNvSpPr/>
      </dsp:nvSpPr>
      <dsp:spPr>
        <a:xfrm>
          <a:off x="4640153" y="1313483"/>
          <a:ext cx="2223903" cy="889561"/>
        </a:xfrm>
        <a:prstGeom prst="chevron">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fr-FR" sz="1300" kern="1200" dirty="0"/>
            <a:t>Nombre de colonnes, nombre de lignes </a:t>
          </a:r>
        </a:p>
      </dsp:txBody>
      <dsp:txXfrm>
        <a:off x="5084934" y="1313483"/>
        <a:ext cx="1334342" cy="889561"/>
      </dsp:txXfrm>
    </dsp:sp>
    <dsp:sp modelId="{ED19339B-BC90-AE4C-A416-BCAA297EBB7D}">
      <dsp:nvSpPr>
        <dsp:cNvPr id="0" name=""/>
        <dsp:cNvSpPr/>
      </dsp:nvSpPr>
      <dsp:spPr>
        <a:xfrm>
          <a:off x="6552711" y="1313483"/>
          <a:ext cx="2223903" cy="889561"/>
        </a:xfrm>
        <a:prstGeom prst="chevron">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fr-FR" sz="1300" kern="1200" dirty="0"/>
            <a:t>Description des fichiers </a:t>
          </a:r>
        </a:p>
      </dsp:txBody>
      <dsp:txXfrm>
        <a:off x="6997492" y="1313483"/>
        <a:ext cx="1334342" cy="889561"/>
      </dsp:txXfrm>
    </dsp:sp>
    <dsp:sp modelId="{A4D21CDD-B679-4449-8B6E-BC9FEF7FB57A}">
      <dsp:nvSpPr>
        <dsp:cNvPr id="0" name=""/>
        <dsp:cNvSpPr/>
      </dsp:nvSpPr>
      <dsp:spPr>
        <a:xfrm>
          <a:off x="2309073" y="2444191"/>
          <a:ext cx="2679402" cy="1071760"/>
        </a:xfrm>
        <a:prstGeom prst="chevron">
          <a:avLst/>
        </a:prstGeom>
        <a:gradFill rotWithShape="0">
          <a:gsLst>
            <a:gs pos="0">
              <a:schemeClr val="bg2">
                <a:tint val="98000"/>
                <a:hueMod val="94000"/>
                <a:satMod val="148000"/>
                <a:lumMod val="150000"/>
              </a:schemeClr>
            </a:gs>
            <a:gs pos="100000">
              <a:schemeClr val="bg2">
                <a:shade val="92000"/>
                <a:hueMod val="104000"/>
                <a:satMod val="140000"/>
                <a:lumMod val="68000"/>
              </a:schemeClr>
            </a:gs>
          </a:gsLst>
          <a:lin ang="5040000" scaled="0"/>
        </a:gra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fr-FR" sz="1600" kern="1200" dirty="0"/>
            <a:t>Sélection des informations pertinentes répondant à la problématique</a:t>
          </a:r>
        </a:p>
      </dsp:txBody>
      <dsp:txXfrm>
        <a:off x="2844953" y="2444191"/>
        <a:ext cx="1607642" cy="1071760"/>
      </dsp:txXfrm>
    </dsp:sp>
    <dsp:sp modelId="{7BA88EC2-FD8A-ED44-AC8A-07C719CBE4F8}">
      <dsp:nvSpPr>
        <dsp:cNvPr id="0" name=""/>
        <dsp:cNvSpPr/>
      </dsp:nvSpPr>
      <dsp:spPr>
        <a:xfrm>
          <a:off x="4640153" y="2535290"/>
          <a:ext cx="2223903" cy="889561"/>
        </a:xfrm>
        <a:prstGeom prst="chevron">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fr-FR" sz="1300" kern="1200" dirty="0"/>
            <a:t>Identification des colonnes et variables utiles pour répondre aux question</a:t>
          </a:r>
        </a:p>
      </dsp:txBody>
      <dsp:txXfrm>
        <a:off x="5084934" y="2535290"/>
        <a:ext cx="1334342" cy="889561"/>
      </dsp:txXfrm>
    </dsp:sp>
    <dsp:sp modelId="{7C2E405F-8519-DE49-BF93-02E30E2E50CB}">
      <dsp:nvSpPr>
        <dsp:cNvPr id="0" name=""/>
        <dsp:cNvSpPr/>
      </dsp:nvSpPr>
      <dsp:spPr>
        <a:xfrm>
          <a:off x="6552711" y="2535290"/>
          <a:ext cx="2223903" cy="889561"/>
        </a:xfrm>
        <a:prstGeom prst="chevron">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fr-FR" sz="1300" kern="1200" dirty="0"/>
            <a:t>Identification et sélection des indicateurs</a:t>
          </a:r>
        </a:p>
      </dsp:txBody>
      <dsp:txXfrm>
        <a:off x="6997492" y="2535290"/>
        <a:ext cx="1334342" cy="889561"/>
      </dsp:txXfrm>
    </dsp:sp>
    <dsp:sp modelId="{0BC10777-DE0E-2844-8D37-4A5C1C9B1911}">
      <dsp:nvSpPr>
        <dsp:cNvPr id="0" name=""/>
        <dsp:cNvSpPr/>
      </dsp:nvSpPr>
      <dsp:spPr>
        <a:xfrm>
          <a:off x="2309073" y="3665998"/>
          <a:ext cx="2679402" cy="1071760"/>
        </a:xfrm>
        <a:prstGeom prst="chevron">
          <a:avLst/>
        </a:prstGeom>
        <a:gradFill rotWithShape="0">
          <a:gsLst>
            <a:gs pos="0">
              <a:schemeClr val="bg2">
                <a:tint val="98000"/>
                <a:hueMod val="94000"/>
                <a:satMod val="148000"/>
                <a:lumMod val="150000"/>
              </a:schemeClr>
            </a:gs>
            <a:gs pos="100000">
              <a:schemeClr val="bg2">
                <a:shade val="92000"/>
                <a:hueMod val="104000"/>
                <a:satMod val="140000"/>
                <a:lumMod val="68000"/>
              </a:schemeClr>
            </a:gs>
          </a:gsLst>
          <a:lin ang="5040000" scaled="0"/>
        </a:gra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fr-FR" sz="1600" kern="1200" dirty="0"/>
            <a:t>Comparaison des pays et identification du potentiel de chaque pays </a:t>
          </a:r>
        </a:p>
      </dsp:txBody>
      <dsp:txXfrm>
        <a:off x="2844953" y="3665998"/>
        <a:ext cx="1607642" cy="1071760"/>
      </dsp:txXfrm>
    </dsp:sp>
    <dsp:sp modelId="{551CA112-F3F3-594B-9282-0E2D979769F7}">
      <dsp:nvSpPr>
        <dsp:cNvPr id="0" name=""/>
        <dsp:cNvSpPr/>
      </dsp:nvSpPr>
      <dsp:spPr>
        <a:xfrm>
          <a:off x="4640153" y="3757098"/>
          <a:ext cx="2223903" cy="889561"/>
        </a:xfrm>
        <a:prstGeom prst="chevron">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fr-FR" sz="1300" kern="1200" dirty="0"/>
            <a:t>Choix des indicateurs, analyse des résultats, et ciblage des pays à potentiel</a:t>
          </a:r>
        </a:p>
      </dsp:txBody>
      <dsp:txXfrm>
        <a:off x="5084934" y="3757098"/>
        <a:ext cx="1334342" cy="889561"/>
      </dsp:txXfrm>
    </dsp:sp>
    <dsp:sp modelId="{840E7C37-9B88-7044-88B6-8B906756E143}">
      <dsp:nvSpPr>
        <dsp:cNvPr id="0" name=""/>
        <dsp:cNvSpPr/>
      </dsp:nvSpPr>
      <dsp:spPr>
        <a:xfrm>
          <a:off x="6552711" y="3757098"/>
          <a:ext cx="2223903" cy="889561"/>
        </a:xfrm>
        <a:prstGeom prst="chevron">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fr-FR" sz="1300" kern="1200" dirty="0"/>
            <a:t>Détermination des données et des indicateurs statistiques</a:t>
          </a:r>
        </a:p>
      </dsp:txBody>
      <dsp:txXfrm>
        <a:off x="6997492" y="3757098"/>
        <a:ext cx="1334342" cy="889561"/>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fr-FR"/>
              <a:t>Modifiez le style du titre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1/19/23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73503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fr-FR"/>
              <a:t>Cliquez sur l'icône pour ajouter une image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smtClean="0"/>
              <a:t>1/19/23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0153104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fr-FR"/>
              <a:t>Modifiez le style du titre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smtClean="0"/>
              <a:t>1/19/23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976685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fr-FR"/>
              <a:t>Modifiez le style du titre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smtClean="0"/>
              <a:t>1/19/23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449777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fr-FR"/>
              <a:t>Modifiez le style du titre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smtClean="0"/>
              <a:t>1/19/23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5502743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fr-FR"/>
              <a:t>Modifiez le style du titre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48A87A34-81AB-432B-8DAE-1953F412C126}" type="datetimeFigureOut">
              <a:rPr lang="en-US" smtClean="0"/>
              <a:t>1/19/23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722687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fr-FR"/>
              <a:t>Modifiez le style du titre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fr-FR"/>
              <a:t>Cliquez sur l'icône pour ajouter une image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fr-FR"/>
              <a:t>Cliquez sur l'icône pour ajouter une image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fr-FR"/>
              <a:t>Cliquez sur l'icône pour ajouter une image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48A87A34-81AB-432B-8DAE-1953F412C126}" type="datetimeFigureOut">
              <a:rPr lang="en-US" smtClean="0"/>
              <a:t>1/19/23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2101190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062907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315508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970001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fr-FR"/>
              <a:t>Modifiez le style du titre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8A87A34-81AB-432B-8DAE-1953F412C126}" type="datetimeFigureOut">
              <a:rPr lang="en-US" smtClean="0"/>
              <a:t>1/19/23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747824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1/19/23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861489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fr-FR"/>
              <a:t>Modifiez le style du titre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141410" y="3073397"/>
            <a:ext cx="4878391" cy="271780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172200" y="3073397"/>
            <a:ext cx="4875210" cy="271780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1/19/23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420583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1/19/23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895649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1/19/23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797212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fr-FR"/>
              <a:t>Modifiez le style du titre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smtClean="0"/>
              <a:t>1/19/23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153712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smtClean="0"/>
              <a:t>1/19/23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403395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1/19/23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1070540863"/>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39D2A1-26DD-26E0-B27B-E0A98B78FB0B}"/>
              </a:ext>
            </a:extLst>
          </p:cNvPr>
          <p:cNvSpPr>
            <a:spLocks noGrp="1"/>
          </p:cNvSpPr>
          <p:nvPr>
            <p:ph type="ctrTitle"/>
          </p:nvPr>
        </p:nvSpPr>
        <p:spPr/>
        <p:txBody>
          <a:bodyPr/>
          <a:lstStyle/>
          <a:p>
            <a:r>
              <a:rPr lang="fr-FR" sz="6000" dirty="0">
                <a:solidFill>
                  <a:srgbClr val="2C93D1"/>
                </a:solidFill>
                <a:effectLst/>
                <a:latin typeface="DIN Condensed" pitchFamily="2" charset="0"/>
              </a:rPr>
              <a:t>Projet 2</a:t>
            </a:r>
            <a:br>
              <a:rPr lang="fr-FR" dirty="0">
                <a:solidFill>
                  <a:srgbClr val="2C93D1"/>
                </a:solidFill>
                <a:effectLst/>
                <a:latin typeface="DIN Condensed" pitchFamily="2" charset="0"/>
              </a:rPr>
            </a:br>
            <a:endParaRPr lang="fr-FR" dirty="0"/>
          </a:p>
        </p:txBody>
      </p:sp>
      <p:sp>
        <p:nvSpPr>
          <p:cNvPr id="3" name="Sous-titre 2">
            <a:extLst>
              <a:ext uri="{FF2B5EF4-FFF2-40B4-BE49-F238E27FC236}">
                <a16:creationId xmlns:a16="http://schemas.microsoft.com/office/drawing/2014/main" id="{4D8C246C-6F78-E1E7-7847-116A921EA5F9}"/>
              </a:ext>
            </a:extLst>
          </p:cNvPr>
          <p:cNvSpPr>
            <a:spLocks noGrp="1"/>
          </p:cNvSpPr>
          <p:nvPr>
            <p:ph type="subTitle" idx="1"/>
          </p:nvPr>
        </p:nvSpPr>
        <p:spPr/>
        <p:txBody>
          <a:bodyPr/>
          <a:lstStyle/>
          <a:p>
            <a:r>
              <a:rPr lang="fr-FR" dirty="0">
                <a:solidFill>
                  <a:srgbClr val="959A99"/>
                </a:solidFill>
                <a:effectLst/>
                <a:latin typeface="DIN Alternate" panose="020B0500000000000000" pitchFamily="34" charset="77"/>
              </a:rPr>
              <a:t>Analysez des données de systèmes éducatifs</a:t>
            </a:r>
          </a:p>
          <a:p>
            <a:endParaRPr lang="fr-FR" dirty="0"/>
          </a:p>
        </p:txBody>
      </p:sp>
      <p:sp>
        <p:nvSpPr>
          <p:cNvPr id="5" name="ZoneTexte 4">
            <a:extLst>
              <a:ext uri="{FF2B5EF4-FFF2-40B4-BE49-F238E27FC236}">
                <a16:creationId xmlns:a16="http://schemas.microsoft.com/office/drawing/2014/main" id="{6770C66E-85C0-594E-160C-7ECF7C967BA9}"/>
              </a:ext>
            </a:extLst>
          </p:cNvPr>
          <p:cNvSpPr txBox="1"/>
          <p:nvPr/>
        </p:nvSpPr>
        <p:spPr>
          <a:xfrm>
            <a:off x="10222487" y="6420892"/>
            <a:ext cx="1647883" cy="369332"/>
          </a:xfrm>
          <a:prstGeom prst="rect">
            <a:avLst/>
          </a:prstGeom>
          <a:noFill/>
        </p:spPr>
        <p:txBody>
          <a:bodyPr wrap="square">
            <a:spAutoFit/>
          </a:bodyPr>
          <a:lstStyle/>
          <a:p>
            <a:r>
              <a:rPr lang="fr-FR" dirty="0">
                <a:solidFill>
                  <a:srgbClr val="707474"/>
                </a:solidFill>
                <a:effectLst/>
                <a:latin typeface="Avenir Next" panose="020B0503020202020204" pitchFamily="34" charset="0"/>
              </a:rPr>
              <a:t>Xavier Parisot</a:t>
            </a:r>
          </a:p>
        </p:txBody>
      </p:sp>
    </p:spTree>
    <p:extLst>
      <p:ext uri="{BB962C8B-B14F-4D97-AF65-F5344CB8AC3E}">
        <p14:creationId xmlns:p14="http://schemas.microsoft.com/office/powerpoint/2010/main" val="331193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74" name="Picture 2">
            <a:extLst>
              <a:ext uri="{FF2B5EF4-FFF2-40B4-BE49-F238E27FC236}">
                <a16:creationId xmlns:a16="http://schemas.microsoft.com/office/drawing/2014/main" id="{38BFA449-4933-478B-B27D-ACCC557FF9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76" name="Group 75">
            <a:extLst>
              <a:ext uri="{FF2B5EF4-FFF2-40B4-BE49-F238E27FC236}">
                <a16:creationId xmlns:a16="http://schemas.microsoft.com/office/drawing/2014/main" id="{F21A37DB-EDD2-4025-A254-7FE5E4C7AE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77" name="Rectangle 5">
              <a:extLst>
                <a:ext uri="{FF2B5EF4-FFF2-40B4-BE49-F238E27FC236}">
                  <a16:creationId xmlns:a16="http://schemas.microsoft.com/office/drawing/2014/main" id="{708D40D6-935E-4579-ABE6-A99C7E33FCF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78" name="Freeform 6">
              <a:extLst>
                <a:ext uri="{FF2B5EF4-FFF2-40B4-BE49-F238E27FC236}">
                  <a16:creationId xmlns:a16="http://schemas.microsoft.com/office/drawing/2014/main" id="{F9775315-32FD-4BD8-BB73-F51CD2C686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9" name="Freeform 7">
              <a:extLst>
                <a:ext uri="{FF2B5EF4-FFF2-40B4-BE49-F238E27FC236}">
                  <a16:creationId xmlns:a16="http://schemas.microsoft.com/office/drawing/2014/main" id="{336A6870-9B40-41FF-B9F4-A6BA3B2987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0" name="Rectangle 8">
              <a:extLst>
                <a:ext uri="{FF2B5EF4-FFF2-40B4-BE49-F238E27FC236}">
                  <a16:creationId xmlns:a16="http://schemas.microsoft.com/office/drawing/2014/main" id="{C710122E-DD96-4794-A7E0-04B497DA5D5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81" name="Freeform 9">
              <a:extLst>
                <a:ext uri="{FF2B5EF4-FFF2-40B4-BE49-F238E27FC236}">
                  <a16:creationId xmlns:a16="http://schemas.microsoft.com/office/drawing/2014/main" id="{4F4CBCBE-E77B-4F77-A0FC-8E53E82227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2" name="Freeform 10">
              <a:extLst>
                <a:ext uri="{FF2B5EF4-FFF2-40B4-BE49-F238E27FC236}">
                  <a16:creationId xmlns:a16="http://schemas.microsoft.com/office/drawing/2014/main" id="{3AADEE32-46BC-4B55-9FB4-EC09FF4B7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3" name="Freeform 11">
              <a:extLst>
                <a:ext uri="{FF2B5EF4-FFF2-40B4-BE49-F238E27FC236}">
                  <a16:creationId xmlns:a16="http://schemas.microsoft.com/office/drawing/2014/main" id="{49C2E1A9-8937-452C-B9FC-E735928819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4" name="Freeform 12">
              <a:extLst>
                <a:ext uri="{FF2B5EF4-FFF2-40B4-BE49-F238E27FC236}">
                  <a16:creationId xmlns:a16="http://schemas.microsoft.com/office/drawing/2014/main" id="{52F0D79A-B92A-42F1-9DC4-3768BB84C7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5" name="Freeform 13">
              <a:extLst>
                <a:ext uri="{FF2B5EF4-FFF2-40B4-BE49-F238E27FC236}">
                  <a16:creationId xmlns:a16="http://schemas.microsoft.com/office/drawing/2014/main" id="{DF9A7FE6-2AA9-4245-A3FD-2B1E9B419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6" name="Freeform 14">
              <a:extLst>
                <a:ext uri="{FF2B5EF4-FFF2-40B4-BE49-F238E27FC236}">
                  <a16:creationId xmlns:a16="http://schemas.microsoft.com/office/drawing/2014/main" id="{5DBCDEBC-5990-40B3-B01F-0901475F58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7" name="Freeform 15">
              <a:extLst>
                <a:ext uri="{FF2B5EF4-FFF2-40B4-BE49-F238E27FC236}">
                  <a16:creationId xmlns:a16="http://schemas.microsoft.com/office/drawing/2014/main" id="{4F679A7F-49B5-4FB8-8861-39C0B1A780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8" name="Freeform 16">
              <a:extLst>
                <a:ext uri="{FF2B5EF4-FFF2-40B4-BE49-F238E27FC236}">
                  <a16:creationId xmlns:a16="http://schemas.microsoft.com/office/drawing/2014/main" id="{25A941BD-9824-47D0-835E-824412568C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9" name="Freeform 17">
              <a:extLst>
                <a:ext uri="{FF2B5EF4-FFF2-40B4-BE49-F238E27FC236}">
                  <a16:creationId xmlns:a16="http://schemas.microsoft.com/office/drawing/2014/main" id="{9788DF14-5749-40F7-9AFC-400AB2F61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0" name="Freeform 18">
              <a:extLst>
                <a:ext uri="{FF2B5EF4-FFF2-40B4-BE49-F238E27FC236}">
                  <a16:creationId xmlns:a16="http://schemas.microsoft.com/office/drawing/2014/main" id="{E1032387-9F5C-4637-A5BC-43C8FDFF3A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1" name="Freeform 19">
              <a:extLst>
                <a:ext uri="{FF2B5EF4-FFF2-40B4-BE49-F238E27FC236}">
                  <a16:creationId xmlns:a16="http://schemas.microsoft.com/office/drawing/2014/main" id="{E0AE6232-915A-4EDB-BC6C-546E772D2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2" name="Freeform 20">
              <a:extLst>
                <a:ext uri="{FF2B5EF4-FFF2-40B4-BE49-F238E27FC236}">
                  <a16:creationId xmlns:a16="http://schemas.microsoft.com/office/drawing/2014/main" id="{4B47A13E-CFFB-493F-8C53-266B8A9D14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3" name="Freeform 21">
              <a:extLst>
                <a:ext uri="{FF2B5EF4-FFF2-40B4-BE49-F238E27FC236}">
                  <a16:creationId xmlns:a16="http://schemas.microsoft.com/office/drawing/2014/main" id="{CFD722CE-8752-4A08-B23F-764AB47DDA8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4" name="Freeform 22">
              <a:extLst>
                <a:ext uri="{FF2B5EF4-FFF2-40B4-BE49-F238E27FC236}">
                  <a16:creationId xmlns:a16="http://schemas.microsoft.com/office/drawing/2014/main" id="{042C13BD-E9AE-4C85-B32E-8913F9B270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5" name="Freeform 23">
              <a:extLst>
                <a:ext uri="{FF2B5EF4-FFF2-40B4-BE49-F238E27FC236}">
                  <a16:creationId xmlns:a16="http://schemas.microsoft.com/office/drawing/2014/main" id="{4598BDC2-ABB1-475A-89A7-29713D01C8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6" name="Freeform 24">
              <a:extLst>
                <a:ext uri="{FF2B5EF4-FFF2-40B4-BE49-F238E27FC236}">
                  <a16:creationId xmlns:a16="http://schemas.microsoft.com/office/drawing/2014/main" id="{2B080B8C-F78B-4171-A1BC-CA5BE0F569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7" name="Freeform 25">
              <a:extLst>
                <a:ext uri="{FF2B5EF4-FFF2-40B4-BE49-F238E27FC236}">
                  <a16:creationId xmlns:a16="http://schemas.microsoft.com/office/drawing/2014/main" id="{71741891-D8A9-46B8-B264-5459DCF9E2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8" name="Freeform 26">
              <a:extLst>
                <a:ext uri="{FF2B5EF4-FFF2-40B4-BE49-F238E27FC236}">
                  <a16:creationId xmlns:a16="http://schemas.microsoft.com/office/drawing/2014/main" id="{A109E82B-1D08-4B6E-9B6C-FE2EC6D533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9" name="Freeform 27">
              <a:extLst>
                <a:ext uri="{FF2B5EF4-FFF2-40B4-BE49-F238E27FC236}">
                  <a16:creationId xmlns:a16="http://schemas.microsoft.com/office/drawing/2014/main" id="{F35E73B8-CFFA-479A-9DE0-5300299D2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0" name="Freeform 28">
              <a:extLst>
                <a:ext uri="{FF2B5EF4-FFF2-40B4-BE49-F238E27FC236}">
                  <a16:creationId xmlns:a16="http://schemas.microsoft.com/office/drawing/2014/main" id="{B0B910CE-9CED-4630-9203-347D1B6D12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1" name="Freeform 29">
              <a:extLst>
                <a:ext uri="{FF2B5EF4-FFF2-40B4-BE49-F238E27FC236}">
                  <a16:creationId xmlns:a16="http://schemas.microsoft.com/office/drawing/2014/main" id="{D06A4D8D-E038-4ED6-9E80-4E91BA84A5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2" name="Freeform 30">
              <a:extLst>
                <a:ext uri="{FF2B5EF4-FFF2-40B4-BE49-F238E27FC236}">
                  <a16:creationId xmlns:a16="http://schemas.microsoft.com/office/drawing/2014/main" id="{5EC8C817-4C9E-45E8-B74C-729F1C3FB0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3" name="Freeform 31">
              <a:extLst>
                <a:ext uri="{FF2B5EF4-FFF2-40B4-BE49-F238E27FC236}">
                  <a16:creationId xmlns:a16="http://schemas.microsoft.com/office/drawing/2014/main" id="{226556E8-E6A7-4D81-9C6C-A69A8B611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 name="Freeform 32">
              <a:extLst>
                <a:ext uri="{FF2B5EF4-FFF2-40B4-BE49-F238E27FC236}">
                  <a16:creationId xmlns:a16="http://schemas.microsoft.com/office/drawing/2014/main" id="{BF75F646-19BF-4436-97C0-BE3EBEEF94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5" name="Rectangle 33">
              <a:extLst>
                <a:ext uri="{FF2B5EF4-FFF2-40B4-BE49-F238E27FC236}">
                  <a16:creationId xmlns:a16="http://schemas.microsoft.com/office/drawing/2014/main" id="{222B076E-642A-4E93-8143-3A8D8897532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06" name="Freeform 34">
              <a:extLst>
                <a:ext uri="{FF2B5EF4-FFF2-40B4-BE49-F238E27FC236}">
                  <a16:creationId xmlns:a16="http://schemas.microsoft.com/office/drawing/2014/main" id="{569DC54F-1DCD-40F9-B756-A79C3170C2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7" name="Freeform 35">
              <a:extLst>
                <a:ext uri="{FF2B5EF4-FFF2-40B4-BE49-F238E27FC236}">
                  <a16:creationId xmlns:a16="http://schemas.microsoft.com/office/drawing/2014/main" id="{D6F49EF9-430E-4A1B-9A18-6C247E71E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8" name="Freeform 36">
              <a:extLst>
                <a:ext uri="{FF2B5EF4-FFF2-40B4-BE49-F238E27FC236}">
                  <a16:creationId xmlns:a16="http://schemas.microsoft.com/office/drawing/2014/main" id="{C94C2930-C094-4CF9-8449-60C7BAE98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9" name="Freeform 37">
              <a:extLst>
                <a:ext uri="{FF2B5EF4-FFF2-40B4-BE49-F238E27FC236}">
                  <a16:creationId xmlns:a16="http://schemas.microsoft.com/office/drawing/2014/main" id="{B4FF864C-97F2-40BD-95D1-E47527BCB2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0" name="Freeform 38">
              <a:extLst>
                <a:ext uri="{FF2B5EF4-FFF2-40B4-BE49-F238E27FC236}">
                  <a16:creationId xmlns:a16="http://schemas.microsoft.com/office/drawing/2014/main" id="{E8804833-F6BB-4F88-BA24-F59429C71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1" name="Freeform 39">
              <a:extLst>
                <a:ext uri="{FF2B5EF4-FFF2-40B4-BE49-F238E27FC236}">
                  <a16:creationId xmlns:a16="http://schemas.microsoft.com/office/drawing/2014/main" id="{29A4A3B0-4E15-432A-92DB-7B9E576010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2" name="Freeform 40">
              <a:extLst>
                <a:ext uri="{FF2B5EF4-FFF2-40B4-BE49-F238E27FC236}">
                  <a16:creationId xmlns:a16="http://schemas.microsoft.com/office/drawing/2014/main" id="{3CAB34B1-2BFA-44A9-AC3E-D300B30B75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3" name="Freeform 41">
              <a:extLst>
                <a:ext uri="{FF2B5EF4-FFF2-40B4-BE49-F238E27FC236}">
                  <a16:creationId xmlns:a16="http://schemas.microsoft.com/office/drawing/2014/main" id="{F92527C9-EADB-4C47-BA6A-E70AC9FEC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4" name="Freeform 42">
              <a:extLst>
                <a:ext uri="{FF2B5EF4-FFF2-40B4-BE49-F238E27FC236}">
                  <a16:creationId xmlns:a16="http://schemas.microsoft.com/office/drawing/2014/main" id="{B9808241-C113-44CB-810B-CCBA189552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5" name="Freeform 43">
              <a:extLst>
                <a:ext uri="{FF2B5EF4-FFF2-40B4-BE49-F238E27FC236}">
                  <a16:creationId xmlns:a16="http://schemas.microsoft.com/office/drawing/2014/main" id="{67AEC938-B302-4DA0-9A63-39F2BC34A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6" name="Freeform 44">
              <a:extLst>
                <a:ext uri="{FF2B5EF4-FFF2-40B4-BE49-F238E27FC236}">
                  <a16:creationId xmlns:a16="http://schemas.microsoft.com/office/drawing/2014/main" id="{4A1D4FCF-06B8-4AD3-A750-2B6C298C2E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7" name="Rectangle 45">
              <a:extLst>
                <a:ext uri="{FF2B5EF4-FFF2-40B4-BE49-F238E27FC236}">
                  <a16:creationId xmlns:a16="http://schemas.microsoft.com/office/drawing/2014/main" id="{B99F5A7E-1A7F-43C2-AC7A-A1B877D0ADE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18" name="Freeform 46">
              <a:extLst>
                <a:ext uri="{FF2B5EF4-FFF2-40B4-BE49-F238E27FC236}">
                  <a16:creationId xmlns:a16="http://schemas.microsoft.com/office/drawing/2014/main" id="{5B2DDAA2-7B26-47EF-B7D6-B00B653B3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9" name="Freeform 47">
              <a:extLst>
                <a:ext uri="{FF2B5EF4-FFF2-40B4-BE49-F238E27FC236}">
                  <a16:creationId xmlns:a16="http://schemas.microsoft.com/office/drawing/2014/main" id="{7050BAA0-A0C9-4670-B76F-CC87679BC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0" name="Freeform 48">
              <a:extLst>
                <a:ext uri="{FF2B5EF4-FFF2-40B4-BE49-F238E27FC236}">
                  <a16:creationId xmlns:a16="http://schemas.microsoft.com/office/drawing/2014/main" id="{296F765D-D9A6-4D73-88D8-0DCC5012BF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1" name="Freeform 49">
              <a:extLst>
                <a:ext uri="{FF2B5EF4-FFF2-40B4-BE49-F238E27FC236}">
                  <a16:creationId xmlns:a16="http://schemas.microsoft.com/office/drawing/2014/main" id="{30C0F78F-AC50-4DFA-B5A8-A68422EC0B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2" name="Freeform 50">
              <a:extLst>
                <a:ext uri="{FF2B5EF4-FFF2-40B4-BE49-F238E27FC236}">
                  <a16:creationId xmlns:a16="http://schemas.microsoft.com/office/drawing/2014/main" id="{E8AD708C-6C0A-458D-A623-7669B91786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3" name="Freeform 51">
              <a:extLst>
                <a:ext uri="{FF2B5EF4-FFF2-40B4-BE49-F238E27FC236}">
                  <a16:creationId xmlns:a16="http://schemas.microsoft.com/office/drawing/2014/main" id="{2F29497E-2528-4481-99BB-8336C16E41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4" name="Freeform 52">
              <a:extLst>
                <a:ext uri="{FF2B5EF4-FFF2-40B4-BE49-F238E27FC236}">
                  <a16:creationId xmlns:a16="http://schemas.microsoft.com/office/drawing/2014/main" id="{30DD109A-0A1F-4554-A865-B1062C525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5" name="Freeform 53">
              <a:extLst>
                <a:ext uri="{FF2B5EF4-FFF2-40B4-BE49-F238E27FC236}">
                  <a16:creationId xmlns:a16="http://schemas.microsoft.com/office/drawing/2014/main" id="{39A1957F-65F0-4D6E-9F75-09614FFAC4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6" name="Freeform 54">
              <a:extLst>
                <a:ext uri="{FF2B5EF4-FFF2-40B4-BE49-F238E27FC236}">
                  <a16:creationId xmlns:a16="http://schemas.microsoft.com/office/drawing/2014/main" id="{B4F4BB93-11B2-400C-9549-C7FB7BF711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7" name="Freeform 55">
              <a:extLst>
                <a:ext uri="{FF2B5EF4-FFF2-40B4-BE49-F238E27FC236}">
                  <a16:creationId xmlns:a16="http://schemas.microsoft.com/office/drawing/2014/main" id="{04B086A3-C06F-4862-A8A0-DB01FF3DD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8" name="Freeform 56">
              <a:extLst>
                <a:ext uri="{FF2B5EF4-FFF2-40B4-BE49-F238E27FC236}">
                  <a16:creationId xmlns:a16="http://schemas.microsoft.com/office/drawing/2014/main" id="{9202F0E1-86CF-4652-AA29-E284146476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9" name="Freeform 57">
              <a:extLst>
                <a:ext uri="{FF2B5EF4-FFF2-40B4-BE49-F238E27FC236}">
                  <a16:creationId xmlns:a16="http://schemas.microsoft.com/office/drawing/2014/main" id="{8887D0AB-0624-47E1-906E-6686FA7DE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0" name="Freeform 58">
              <a:extLst>
                <a:ext uri="{FF2B5EF4-FFF2-40B4-BE49-F238E27FC236}">
                  <a16:creationId xmlns:a16="http://schemas.microsoft.com/office/drawing/2014/main" id="{F54439EF-914B-4744-A1D7-FBD89813CB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132" name="Group 131">
            <a:extLst>
              <a:ext uri="{FF2B5EF4-FFF2-40B4-BE49-F238E27FC236}">
                <a16:creationId xmlns:a16="http://schemas.microsoft.com/office/drawing/2014/main" id="{68961809-266D-4B4D-BE74-84C1B3CD6F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33" name="Rectangle 132">
              <a:extLst>
                <a:ext uri="{FF2B5EF4-FFF2-40B4-BE49-F238E27FC236}">
                  <a16:creationId xmlns:a16="http://schemas.microsoft.com/office/drawing/2014/main" id="{A14E90A2-C55C-4A5B-A1CA-600A3ADCEE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4" name="Picture 2">
              <a:extLst>
                <a:ext uri="{FF2B5EF4-FFF2-40B4-BE49-F238E27FC236}">
                  <a16:creationId xmlns:a16="http://schemas.microsoft.com/office/drawing/2014/main" id="{5C269CFD-5B02-4090-8D3A-DF39B5F4C353}"/>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Espace réservé du contenu 3" descr="Une image contenant bâtiment, intérieur, plafond, plancher&#10;&#10;Description générée automatiquement">
            <a:extLst>
              <a:ext uri="{FF2B5EF4-FFF2-40B4-BE49-F238E27FC236}">
                <a16:creationId xmlns:a16="http://schemas.microsoft.com/office/drawing/2014/main" id="{E823369A-8865-AE45-36CF-0159441A7946}"/>
              </a:ext>
            </a:extLst>
          </p:cNvPr>
          <p:cNvPicPr>
            <a:picLocks noChangeAspect="1"/>
          </p:cNvPicPr>
          <p:nvPr/>
        </p:nvPicPr>
        <p:blipFill rotWithShape="1">
          <a:blip r:embed="rId4">
            <a:alphaModFix amt="30000"/>
          </a:blip>
          <a:srcRect r="474"/>
          <a:stretch/>
        </p:blipFill>
        <p:spPr>
          <a:xfrm>
            <a:off x="3611" y="10"/>
            <a:ext cx="12188389" cy="6857990"/>
          </a:xfrm>
          <a:prstGeom prst="rect">
            <a:avLst/>
          </a:prstGeom>
        </p:spPr>
      </p:pic>
      <p:grpSp>
        <p:nvGrpSpPr>
          <p:cNvPr id="136" name="Group 135">
            <a:extLst>
              <a:ext uri="{FF2B5EF4-FFF2-40B4-BE49-F238E27FC236}">
                <a16:creationId xmlns:a16="http://schemas.microsoft.com/office/drawing/2014/main" id="{B2086F72-9495-4DC4-839B-72567BA8D6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37" name="Round Diagonal Corner Rectangle 7">
              <a:extLst>
                <a:ext uri="{FF2B5EF4-FFF2-40B4-BE49-F238E27FC236}">
                  <a16:creationId xmlns:a16="http://schemas.microsoft.com/office/drawing/2014/main" id="{80C915C2-7A87-4547-97CA-A14D39AB2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137">
              <a:extLst>
                <a:ext uri="{FF2B5EF4-FFF2-40B4-BE49-F238E27FC236}">
                  <a16:creationId xmlns:a16="http://schemas.microsoft.com/office/drawing/2014/main" id="{7C3B34D4-8ACE-49A6-A4B3-29916A53B5A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39" name="Freeform 32">
                <a:extLst>
                  <a:ext uri="{FF2B5EF4-FFF2-40B4-BE49-F238E27FC236}">
                    <a16:creationId xmlns:a16="http://schemas.microsoft.com/office/drawing/2014/main" id="{5516CB95-0B27-48B5-AADE-72B57A6C7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0" name="Freeform 33">
                <a:extLst>
                  <a:ext uri="{FF2B5EF4-FFF2-40B4-BE49-F238E27FC236}">
                    <a16:creationId xmlns:a16="http://schemas.microsoft.com/office/drawing/2014/main" id="{5E314680-0A6F-49E3-8019-9616313D83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1" name="Freeform 34">
                <a:extLst>
                  <a:ext uri="{FF2B5EF4-FFF2-40B4-BE49-F238E27FC236}">
                    <a16:creationId xmlns:a16="http://schemas.microsoft.com/office/drawing/2014/main" id="{E822FA8D-1CAD-48AC-8AAF-AC9B13E441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2" name="Freeform 37">
                <a:extLst>
                  <a:ext uri="{FF2B5EF4-FFF2-40B4-BE49-F238E27FC236}">
                    <a16:creationId xmlns:a16="http://schemas.microsoft.com/office/drawing/2014/main" id="{B1780F53-5CB6-4C66-BE5C-CBB98ACBC4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3" name="Freeform 35">
                <a:extLst>
                  <a:ext uri="{FF2B5EF4-FFF2-40B4-BE49-F238E27FC236}">
                    <a16:creationId xmlns:a16="http://schemas.microsoft.com/office/drawing/2014/main" id="{781B98D4-7596-46BD-BB6D-0FAA51C38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4" name="Freeform 36">
                <a:extLst>
                  <a:ext uri="{FF2B5EF4-FFF2-40B4-BE49-F238E27FC236}">
                    <a16:creationId xmlns:a16="http://schemas.microsoft.com/office/drawing/2014/main" id="{68558D61-DFBE-4A2C-8DBD-43BAFA68DD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5" name="Freeform 38">
                <a:extLst>
                  <a:ext uri="{FF2B5EF4-FFF2-40B4-BE49-F238E27FC236}">
                    <a16:creationId xmlns:a16="http://schemas.microsoft.com/office/drawing/2014/main" id="{5646C634-CAD3-432B-BD41-CDE0F526E6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6" name="Freeform 39">
                <a:extLst>
                  <a:ext uri="{FF2B5EF4-FFF2-40B4-BE49-F238E27FC236}">
                    <a16:creationId xmlns:a16="http://schemas.microsoft.com/office/drawing/2014/main" id="{72B91DC4-A905-421C-B77D-3AB7CA3AC2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7" name="Freeform 40">
                <a:extLst>
                  <a:ext uri="{FF2B5EF4-FFF2-40B4-BE49-F238E27FC236}">
                    <a16:creationId xmlns:a16="http://schemas.microsoft.com/office/drawing/2014/main" id="{7A50FBDE-0FD3-4C3E-AB4C-40DD78E1AA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8" name="Rectangle 41">
                <a:extLst>
                  <a:ext uri="{FF2B5EF4-FFF2-40B4-BE49-F238E27FC236}">
                    <a16:creationId xmlns:a16="http://schemas.microsoft.com/office/drawing/2014/main" id="{10793947-01A9-45E9-9C1A-D96D5B220E1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149" name="Freeform 32">
                <a:extLst>
                  <a:ext uri="{FF2B5EF4-FFF2-40B4-BE49-F238E27FC236}">
                    <a16:creationId xmlns:a16="http://schemas.microsoft.com/office/drawing/2014/main" id="{BF30035C-FBC7-40B2-B089-084EA4677B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0" name="Freeform 33">
                <a:extLst>
                  <a:ext uri="{FF2B5EF4-FFF2-40B4-BE49-F238E27FC236}">
                    <a16:creationId xmlns:a16="http://schemas.microsoft.com/office/drawing/2014/main" id="{F3C7515F-9B43-411B-8D60-C38FA83FA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1" name="Freeform 34">
                <a:extLst>
                  <a:ext uri="{FF2B5EF4-FFF2-40B4-BE49-F238E27FC236}">
                    <a16:creationId xmlns:a16="http://schemas.microsoft.com/office/drawing/2014/main" id="{709B1F65-34E0-401F-8C78-A5058C84BE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2" name="Freeform 37">
                <a:extLst>
                  <a:ext uri="{FF2B5EF4-FFF2-40B4-BE49-F238E27FC236}">
                    <a16:creationId xmlns:a16="http://schemas.microsoft.com/office/drawing/2014/main" id="{BECD5C03-173E-4590-BD11-26241C59C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3" name="Freeform 35">
                <a:extLst>
                  <a:ext uri="{FF2B5EF4-FFF2-40B4-BE49-F238E27FC236}">
                    <a16:creationId xmlns:a16="http://schemas.microsoft.com/office/drawing/2014/main" id="{14931415-56EE-4E4A-8832-D570F57450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4" name="Freeform 36">
                <a:extLst>
                  <a:ext uri="{FF2B5EF4-FFF2-40B4-BE49-F238E27FC236}">
                    <a16:creationId xmlns:a16="http://schemas.microsoft.com/office/drawing/2014/main" id="{D881F11B-638D-4FEE-B212-B921A4C6D5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5" name="Freeform 38">
                <a:extLst>
                  <a:ext uri="{FF2B5EF4-FFF2-40B4-BE49-F238E27FC236}">
                    <a16:creationId xmlns:a16="http://schemas.microsoft.com/office/drawing/2014/main" id="{2EC82DB3-9325-44B9-81C1-933CFF0F13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6" name="Freeform 39">
                <a:extLst>
                  <a:ext uri="{FF2B5EF4-FFF2-40B4-BE49-F238E27FC236}">
                    <a16:creationId xmlns:a16="http://schemas.microsoft.com/office/drawing/2014/main" id="{F3F62819-5FD5-4BB4-9FB1-9F1D5F2C6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7" name="Freeform 40">
                <a:extLst>
                  <a:ext uri="{FF2B5EF4-FFF2-40B4-BE49-F238E27FC236}">
                    <a16:creationId xmlns:a16="http://schemas.microsoft.com/office/drawing/2014/main" id="{003B73B7-62FB-478B-823D-DDB5BFC40B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8" name="Rectangle 41">
                <a:extLst>
                  <a:ext uri="{FF2B5EF4-FFF2-40B4-BE49-F238E27FC236}">
                    <a16:creationId xmlns:a16="http://schemas.microsoft.com/office/drawing/2014/main" id="{19F16A31-F5A3-45EF-AD4B-500C660849E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re 1">
            <a:extLst>
              <a:ext uri="{FF2B5EF4-FFF2-40B4-BE49-F238E27FC236}">
                <a16:creationId xmlns:a16="http://schemas.microsoft.com/office/drawing/2014/main" id="{1286273B-05CD-1074-19ED-5C30CEF835FF}"/>
              </a:ext>
            </a:extLst>
          </p:cNvPr>
          <p:cNvSpPr>
            <a:spLocks noGrp="1"/>
          </p:cNvSpPr>
          <p:nvPr>
            <p:ph type="title"/>
          </p:nvPr>
        </p:nvSpPr>
        <p:spPr>
          <a:xfrm>
            <a:off x="2649008" y="2796117"/>
            <a:ext cx="6858000" cy="1367896"/>
          </a:xfrm>
        </p:spPr>
        <p:txBody>
          <a:bodyPr vert="horz" lIns="91440" tIns="45720" rIns="91440" bIns="45720" rtlCol="0" anchor="b">
            <a:normAutofit fontScale="90000"/>
          </a:bodyPr>
          <a:lstStyle/>
          <a:p>
            <a:pPr algn="ctr"/>
            <a:br>
              <a:rPr lang="en-US" sz="3000" dirty="0">
                <a:solidFill>
                  <a:srgbClr val="00B0F0"/>
                </a:solidFill>
                <a:effectLst/>
              </a:rPr>
            </a:br>
            <a:r>
              <a:rPr lang="en-US" sz="2200" dirty="0" err="1">
                <a:solidFill>
                  <a:srgbClr val="00B0F0"/>
                </a:solidFill>
                <a:effectLst/>
                <a:latin typeface="Calibri" panose="020F0502020204030204" pitchFamily="34" charset="0"/>
                <a:cs typeface="Calibri" panose="020F0502020204030204" pitchFamily="34" charset="0"/>
              </a:rPr>
              <a:t>Présentation</a:t>
            </a:r>
            <a:r>
              <a:rPr lang="en-US" sz="2200" dirty="0">
                <a:solidFill>
                  <a:srgbClr val="00B0F0"/>
                </a:solidFill>
                <a:effectLst/>
                <a:latin typeface="Calibri" panose="020F0502020204030204" pitchFamily="34" charset="0"/>
                <a:cs typeface="Calibri" panose="020F0502020204030204" pitchFamily="34" charset="0"/>
              </a:rPr>
              <a:t> du jeu de </a:t>
            </a:r>
            <a:r>
              <a:rPr lang="en-US" sz="2200" dirty="0" err="1">
                <a:solidFill>
                  <a:srgbClr val="00B0F0"/>
                </a:solidFill>
                <a:effectLst/>
                <a:latin typeface="Calibri" panose="020F0502020204030204" pitchFamily="34" charset="0"/>
                <a:cs typeface="Calibri" panose="020F0502020204030204" pitchFamily="34" charset="0"/>
              </a:rPr>
              <a:t>données</a:t>
            </a:r>
            <a:br>
              <a:rPr lang="en-US" sz="3000" dirty="0">
                <a:effectLst/>
              </a:rPr>
            </a:br>
            <a:r>
              <a:rPr lang="en-US" sz="4000" dirty="0">
                <a:effectLst/>
                <a:latin typeface="Calibri" panose="020F0502020204030204" pitchFamily="34" charset="0"/>
                <a:cs typeface="Calibri" panose="020F0502020204030204" pitchFamily="34" charset="0"/>
              </a:rPr>
              <a:t>Importation du jeu de </a:t>
            </a:r>
            <a:r>
              <a:rPr lang="en-US" sz="4000" dirty="0" err="1">
                <a:effectLst/>
                <a:latin typeface="Calibri" panose="020F0502020204030204" pitchFamily="34" charset="0"/>
                <a:cs typeface="Calibri" panose="020F0502020204030204" pitchFamily="34" charset="0"/>
              </a:rPr>
              <a:t>données</a:t>
            </a:r>
            <a:br>
              <a:rPr lang="en-US" sz="3000" dirty="0">
                <a:effectLst/>
              </a:rPr>
            </a:br>
            <a:endParaRPr lang="en-US" sz="3000" dirty="0"/>
          </a:p>
        </p:txBody>
      </p:sp>
    </p:spTree>
    <p:extLst>
      <p:ext uri="{BB962C8B-B14F-4D97-AF65-F5344CB8AC3E}">
        <p14:creationId xmlns:p14="http://schemas.microsoft.com/office/powerpoint/2010/main" val="38270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345A37-AEF3-0281-433F-80B847E3A1D7}"/>
              </a:ext>
            </a:extLst>
          </p:cNvPr>
          <p:cNvSpPr>
            <a:spLocks noGrp="1"/>
          </p:cNvSpPr>
          <p:nvPr>
            <p:ph type="title"/>
          </p:nvPr>
        </p:nvSpPr>
        <p:spPr>
          <a:xfrm>
            <a:off x="1141413" y="618518"/>
            <a:ext cx="9905998" cy="1478570"/>
          </a:xfrm>
        </p:spPr>
        <p:txBody>
          <a:bodyPr>
            <a:normAutofit/>
          </a:bodyPr>
          <a:lstStyle/>
          <a:p>
            <a:r>
              <a:rPr lang="en-US" sz="3600" dirty="0" err="1">
                <a:solidFill>
                  <a:srgbClr val="00B0F0"/>
                </a:solidFill>
                <a:effectLst/>
                <a:latin typeface="Calibri" panose="020F0502020204030204" pitchFamily="34" charset="0"/>
                <a:cs typeface="Calibri" panose="020F0502020204030204" pitchFamily="34" charset="0"/>
              </a:rPr>
              <a:t>Présentation</a:t>
            </a:r>
            <a:r>
              <a:rPr lang="en-US" sz="3600" dirty="0">
                <a:solidFill>
                  <a:srgbClr val="00B0F0"/>
                </a:solidFill>
                <a:effectLst/>
                <a:latin typeface="Calibri" panose="020F0502020204030204" pitchFamily="34" charset="0"/>
                <a:cs typeface="Calibri" panose="020F0502020204030204" pitchFamily="34" charset="0"/>
              </a:rPr>
              <a:t> du jeu de </a:t>
            </a:r>
            <a:r>
              <a:rPr lang="en-US" sz="3600" dirty="0" err="1">
                <a:solidFill>
                  <a:srgbClr val="00B0F0"/>
                </a:solidFill>
                <a:effectLst/>
                <a:latin typeface="Calibri" panose="020F0502020204030204" pitchFamily="34" charset="0"/>
                <a:cs typeface="Calibri" panose="020F0502020204030204" pitchFamily="34" charset="0"/>
              </a:rPr>
              <a:t>données</a:t>
            </a:r>
            <a:endParaRPr lang="fr-FR" dirty="0">
              <a:latin typeface="Calibri" panose="020F0502020204030204" pitchFamily="34" charset="0"/>
              <a:cs typeface="Calibri" panose="020F0502020204030204" pitchFamily="34" charset="0"/>
            </a:endParaRPr>
          </a:p>
        </p:txBody>
      </p:sp>
      <p:pic>
        <p:nvPicPr>
          <p:cNvPr id="6" name="Image 5" descr="Une image contenant texte&#10;&#10;Description générée automatiquement">
            <a:extLst>
              <a:ext uri="{FF2B5EF4-FFF2-40B4-BE49-F238E27FC236}">
                <a16:creationId xmlns:a16="http://schemas.microsoft.com/office/drawing/2014/main" id="{F79F305B-F747-5BB9-7B44-D154C1AEEEB6}"/>
              </a:ext>
            </a:extLst>
          </p:cNvPr>
          <p:cNvPicPr>
            <a:picLocks noChangeAspect="1"/>
          </p:cNvPicPr>
          <p:nvPr/>
        </p:nvPicPr>
        <p:blipFill>
          <a:blip r:embed="rId3"/>
          <a:stretch>
            <a:fillRect/>
          </a:stretch>
        </p:blipFill>
        <p:spPr>
          <a:xfrm>
            <a:off x="940995" y="2828236"/>
            <a:ext cx="4689234" cy="2930771"/>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4" name="Espace réservé du contenu 3">
            <a:extLst>
              <a:ext uri="{FF2B5EF4-FFF2-40B4-BE49-F238E27FC236}">
                <a16:creationId xmlns:a16="http://schemas.microsoft.com/office/drawing/2014/main" id="{4A4944BA-09A6-13F4-C123-DCDF1967D3FD}"/>
              </a:ext>
            </a:extLst>
          </p:cNvPr>
          <p:cNvPicPr>
            <a:picLocks noGrp="1" noChangeAspect="1"/>
          </p:cNvPicPr>
          <p:nvPr>
            <p:ph idx="1"/>
          </p:nvPr>
        </p:nvPicPr>
        <p:blipFill>
          <a:blip r:embed="rId4"/>
          <a:stretch>
            <a:fillRect/>
          </a:stretch>
        </p:blipFill>
        <p:spPr>
          <a:xfrm>
            <a:off x="9829461" y="609601"/>
            <a:ext cx="877518" cy="600717"/>
          </a:xfrm>
          <a:prstGeom prst="rect">
            <a:avLst/>
          </a:prstGeom>
        </p:spPr>
      </p:pic>
      <p:sp>
        <p:nvSpPr>
          <p:cNvPr id="9" name="ZoneTexte 8">
            <a:extLst>
              <a:ext uri="{FF2B5EF4-FFF2-40B4-BE49-F238E27FC236}">
                <a16:creationId xmlns:a16="http://schemas.microsoft.com/office/drawing/2014/main" id="{4B1E813D-1E68-4691-9CF1-CA177EEFDB5C}"/>
              </a:ext>
            </a:extLst>
          </p:cNvPr>
          <p:cNvSpPr txBox="1"/>
          <p:nvPr/>
        </p:nvSpPr>
        <p:spPr>
          <a:xfrm>
            <a:off x="6390734" y="2015784"/>
            <a:ext cx="5129408" cy="3139321"/>
          </a:xfrm>
          <a:prstGeom prst="rect">
            <a:avLst/>
          </a:prstGeom>
          <a:noFill/>
        </p:spPr>
        <p:txBody>
          <a:bodyPr wrap="square" rtlCol="0">
            <a:spAutoFit/>
          </a:bodyPr>
          <a:lstStyle/>
          <a:p>
            <a:r>
              <a:rPr lang="fr-FR" dirty="0">
                <a:latin typeface="Calibri" panose="020F0502020204030204" pitchFamily="34" charset="0"/>
                <a:cs typeface="Calibri" panose="020F0502020204030204" pitchFamily="34" charset="0"/>
              </a:rPr>
              <a:t>INDICATEURS </a:t>
            </a:r>
          </a:p>
          <a:p>
            <a:endParaRPr lang="fr-FR"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fr-FR" dirty="0">
                <a:latin typeface="Calibri" panose="020F0502020204030204" pitchFamily="34" charset="0"/>
                <a:cs typeface="Calibri" panose="020F0502020204030204" pitchFamily="34" charset="0"/>
              </a:rPr>
              <a:t>3665 indicateurs socio-économiques </a:t>
            </a:r>
          </a:p>
          <a:p>
            <a:pPr marL="285750" indent="-285750">
              <a:buFont typeface="Arial" panose="020B0604020202020204" pitchFamily="34" charset="0"/>
              <a:buChar char="•"/>
            </a:pPr>
            <a:endParaRPr lang="fr-FR"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fr-FR" dirty="0">
                <a:latin typeface="Calibri" panose="020F0502020204030204" pitchFamily="34" charset="0"/>
                <a:cs typeface="Calibri" panose="020F0502020204030204" pitchFamily="34" charset="0"/>
              </a:rPr>
              <a:t>7 régions du globe</a:t>
            </a:r>
          </a:p>
          <a:p>
            <a:pPr marL="285750" indent="-285750">
              <a:buFont typeface="Arial" panose="020B0604020202020204" pitchFamily="34" charset="0"/>
              <a:buChar char="•"/>
            </a:pPr>
            <a:endParaRPr lang="fr-FR"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fr-FR" dirty="0">
                <a:latin typeface="Calibri" panose="020F0502020204030204" pitchFamily="34" charset="0"/>
                <a:cs typeface="Calibri" panose="020F0502020204030204" pitchFamily="34" charset="0"/>
              </a:rPr>
              <a:t>241 pays et zones </a:t>
            </a:r>
          </a:p>
          <a:p>
            <a:pPr marL="285750" indent="-285750">
              <a:buFont typeface="Arial" panose="020B0604020202020204" pitchFamily="34" charset="0"/>
              <a:buChar char="•"/>
            </a:pPr>
            <a:endParaRPr lang="fr-FR"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fr-FR" dirty="0">
                <a:latin typeface="Calibri" panose="020F0502020204030204" pitchFamily="34" charset="0"/>
                <a:cs typeface="Calibri" panose="020F0502020204030204" pitchFamily="34" charset="0"/>
              </a:rPr>
              <a:t>Période de 1970 à 2100</a:t>
            </a:r>
          </a:p>
          <a:p>
            <a:endParaRPr lang="fr-FR" dirty="0">
              <a:latin typeface="Calibri" panose="020F0502020204030204" pitchFamily="34" charset="0"/>
              <a:cs typeface="Calibri" panose="020F0502020204030204" pitchFamily="34" charset="0"/>
            </a:endParaRPr>
          </a:p>
          <a:p>
            <a:endParaRPr lang="fr-F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56627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EED86D-2A0B-FFF7-9CAC-F7F0DC2E7F7C}"/>
              </a:ext>
            </a:extLst>
          </p:cNvPr>
          <p:cNvSpPr>
            <a:spLocks noGrp="1"/>
          </p:cNvSpPr>
          <p:nvPr>
            <p:ph type="title"/>
          </p:nvPr>
        </p:nvSpPr>
        <p:spPr>
          <a:xfrm>
            <a:off x="1141413" y="618518"/>
            <a:ext cx="9905998" cy="941341"/>
          </a:xfrm>
        </p:spPr>
        <p:txBody>
          <a:bodyPr/>
          <a:lstStyle/>
          <a:p>
            <a:r>
              <a:rPr lang="fr-FR" dirty="0">
                <a:solidFill>
                  <a:srgbClr val="00B0F0"/>
                </a:solidFill>
              </a:rPr>
              <a:t>PRESENTATION DU JEU DE DONNEES </a:t>
            </a:r>
          </a:p>
        </p:txBody>
      </p:sp>
      <p:graphicFrame>
        <p:nvGraphicFramePr>
          <p:cNvPr id="10" name="Espace réservé du contenu 9">
            <a:extLst>
              <a:ext uri="{FF2B5EF4-FFF2-40B4-BE49-F238E27FC236}">
                <a16:creationId xmlns:a16="http://schemas.microsoft.com/office/drawing/2014/main" id="{70906753-E2E3-DD42-DBAB-6749A1B9D08C}"/>
              </a:ext>
            </a:extLst>
          </p:cNvPr>
          <p:cNvGraphicFramePr>
            <a:graphicFrameLocks noGrp="1"/>
          </p:cNvGraphicFramePr>
          <p:nvPr>
            <p:ph idx="1"/>
            <p:extLst>
              <p:ext uri="{D42A27DB-BD31-4B8C-83A1-F6EECF244321}">
                <p14:modId xmlns:p14="http://schemas.microsoft.com/office/powerpoint/2010/main" val="263594507"/>
              </p:ext>
            </p:extLst>
          </p:nvPr>
        </p:nvGraphicFramePr>
        <p:xfrm>
          <a:off x="1141413" y="1377244"/>
          <a:ext cx="9906000" cy="50952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2326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9FF85C-753D-8CDA-C1FC-E357D3AA4D11}"/>
              </a:ext>
            </a:extLst>
          </p:cNvPr>
          <p:cNvSpPr>
            <a:spLocks noGrp="1"/>
          </p:cNvSpPr>
          <p:nvPr>
            <p:ph type="title"/>
          </p:nvPr>
        </p:nvSpPr>
        <p:spPr>
          <a:xfrm>
            <a:off x="1143001" y="178252"/>
            <a:ext cx="9905998" cy="1478570"/>
          </a:xfrm>
        </p:spPr>
        <p:txBody>
          <a:bodyPr/>
          <a:lstStyle/>
          <a:p>
            <a:r>
              <a:rPr lang="fr-FR" dirty="0"/>
              <a:t>Processus d’analyse </a:t>
            </a:r>
          </a:p>
        </p:txBody>
      </p:sp>
      <p:graphicFrame>
        <p:nvGraphicFramePr>
          <p:cNvPr id="7" name="Espace réservé du contenu 6">
            <a:extLst>
              <a:ext uri="{FF2B5EF4-FFF2-40B4-BE49-F238E27FC236}">
                <a16:creationId xmlns:a16="http://schemas.microsoft.com/office/drawing/2014/main" id="{45D0EACC-6601-335E-4601-1BBD265260FA}"/>
              </a:ext>
            </a:extLst>
          </p:cNvPr>
          <p:cNvGraphicFramePr>
            <a:graphicFrameLocks noGrp="1"/>
          </p:cNvGraphicFramePr>
          <p:nvPr>
            <p:ph idx="1"/>
            <p:extLst>
              <p:ext uri="{D42A27DB-BD31-4B8C-83A1-F6EECF244321}">
                <p14:modId xmlns:p14="http://schemas.microsoft.com/office/powerpoint/2010/main" val="2129026511"/>
              </p:ext>
            </p:extLst>
          </p:nvPr>
        </p:nvGraphicFramePr>
        <p:xfrm>
          <a:off x="553155" y="1414109"/>
          <a:ext cx="11085689" cy="47383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41135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2941CE-05EE-64D7-7F67-678B9AF0718D}"/>
              </a:ext>
            </a:extLst>
          </p:cNvPr>
          <p:cNvSpPr>
            <a:spLocks noGrp="1"/>
          </p:cNvSpPr>
          <p:nvPr>
            <p:ph type="title"/>
          </p:nvPr>
        </p:nvSpPr>
        <p:spPr>
          <a:xfrm>
            <a:off x="1662954" y="551969"/>
            <a:ext cx="9905998" cy="494817"/>
          </a:xfrm>
        </p:spPr>
        <p:txBody>
          <a:bodyPr>
            <a:normAutofit fontScale="90000"/>
          </a:bodyPr>
          <a:lstStyle/>
          <a:p>
            <a:r>
              <a:rPr lang="fr-FR" dirty="0">
                <a:solidFill>
                  <a:srgbClr val="00B0F0"/>
                </a:solidFill>
              </a:rPr>
              <a:t>Connaissance du jeu de données </a:t>
            </a:r>
            <a:br>
              <a:rPr lang="fr-FR" dirty="0">
                <a:solidFill>
                  <a:srgbClr val="00B0F0"/>
                </a:solidFill>
              </a:rPr>
            </a:br>
            <a:endParaRPr lang="fr-FR" dirty="0">
              <a:solidFill>
                <a:srgbClr val="00B0F0"/>
              </a:solidFill>
            </a:endParaRPr>
          </a:p>
        </p:txBody>
      </p:sp>
      <p:pic>
        <p:nvPicPr>
          <p:cNvPr id="5" name="Image 4">
            <a:extLst>
              <a:ext uri="{FF2B5EF4-FFF2-40B4-BE49-F238E27FC236}">
                <a16:creationId xmlns:a16="http://schemas.microsoft.com/office/drawing/2014/main" id="{BAA92DB8-5444-AEB5-AF98-AEB9B0804B86}"/>
              </a:ext>
            </a:extLst>
          </p:cNvPr>
          <p:cNvPicPr>
            <a:picLocks noChangeAspect="1"/>
          </p:cNvPicPr>
          <p:nvPr/>
        </p:nvPicPr>
        <p:blipFill>
          <a:blip r:embed="rId2"/>
          <a:stretch>
            <a:fillRect/>
          </a:stretch>
        </p:blipFill>
        <p:spPr>
          <a:xfrm>
            <a:off x="5927725" y="3877192"/>
            <a:ext cx="4837396" cy="2702902"/>
          </a:xfrm>
          <a:prstGeom prst="rect">
            <a:avLst/>
          </a:prstGeom>
        </p:spPr>
      </p:pic>
      <p:cxnSp>
        <p:nvCxnSpPr>
          <p:cNvPr id="10" name="Connecteur droit avec flèche 9">
            <a:extLst>
              <a:ext uri="{FF2B5EF4-FFF2-40B4-BE49-F238E27FC236}">
                <a16:creationId xmlns:a16="http://schemas.microsoft.com/office/drawing/2014/main" id="{1380B1A1-A50B-60B7-07FC-5B2C23CCECA9}"/>
              </a:ext>
            </a:extLst>
          </p:cNvPr>
          <p:cNvCxnSpPr>
            <a:cxnSpLocks/>
          </p:cNvCxnSpPr>
          <p:nvPr/>
        </p:nvCxnSpPr>
        <p:spPr>
          <a:xfrm flipH="1">
            <a:off x="6287911" y="2105378"/>
            <a:ext cx="524933" cy="2037644"/>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DF393505-51CB-93A0-B72D-65EB614FD21A}"/>
              </a:ext>
            </a:extLst>
          </p:cNvPr>
          <p:cNvSpPr txBox="1"/>
          <p:nvPr/>
        </p:nvSpPr>
        <p:spPr>
          <a:xfrm>
            <a:off x="6720822" y="1459047"/>
            <a:ext cx="1083734" cy="646331"/>
          </a:xfrm>
          <a:prstGeom prst="rect">
            <a:avLst/>
          </a:prstGeom>
          <a:noFill/>
        </p:spPr>
        <p:txBody>
          <a:bodyPr wrap="square" rtlCol="0">
            <a:spAutoFit/>
          </a:bodyPr>
          <a:lstStyle/>
          <a:p>
            <a:r>
              <a:rPr lang="fr-FR" dirty="0"/>
              <a:t>Données présentes</a:t>
            </a:r>
          </a:p>
        </p:txBody>
      </p:sp>
      <p:cxnSp>
        <p:nvCxnSpPr>
          <p:cNvPr id="13" name="Connecteur droit avec flèche 12">
            <a:extLst>
              <a:ext uri="{FF2B5EF4-FFF2-40B4-BE49-F238E27FC236}">
                <a16:creationId xmlns:a16="http://schemas.microsoft.com/office/drawing/2014/main" id="{FEE5A91E-4142-5AB8-3C30-95CDE130F675}"/>
              </a:ext>
            </a:extLst>
          </p:cNvPr>
          <p:cNvCxnSpPr>
            <a:cxnSpLocks/>
          </p:cNvCxnSpPr>
          <p:nvPr/>
        </p:nvCxnSpPr>
        <p:spPr>
          <a:xfrm>
            <a:off x="7889582" y="2804864"/>
            <a:ext cx="1553574" cy="1286468"/>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BD376C3-6866-9ED1-7163-AB530EA83190}"/>
              </a:ext>
            </a:extLst>
          </p:cNvPr>
          <p:cNvSpPr txBox="1"/>
          <p:nvPr/>
        </p:nvSpPr>
        <p:spPr>
          <a:xfrm>
            <a:off x="6990643" y="2248027"/>
            <a:ext cx="1083734" cy="646331"/>
          </a:xfrm>
          <a:prstGeom prst="rect">
            <a:avLst/>
          </a:prstGeom>
          <a:noFill/>
        </p:spPr>
        <p:txBody>
          <a:bodyPr wrap="square" rtlCol="0">
            <a:spAutoFit/>
          </a:bodyPr>
          <a:lstStyle/>
          <a:p>
            <a:r>
              <a:rPr lang="fr-FR" dirty="0"/>
              <a:t>Données Absentes</a:t>
            </a:r>
          </a:p>
        </p:txBody>
      </p:sp>
      <p:pic>
        <p:nvPicPr>
          <p:cNvPr id="19" name="Image 18">
            <a:extLst>
              <a:ext uri="{FF2B5EF4-FFF2-40B4-BE49-F238E27FC236}">
                <a16:creationId xmlns:a16="http://schemas.microsoft.com/office/drawing/2014/main" id="{D6774690-C6C9-09B4-6E64-00FDFF63A546}"/>
              </a:ext>
            </a:extLst>
          </p:cNvPr>
          <p:cNvPicPr>
            <a:picLocks noChangeAspect="1"/>
          </p:cNvPicPr>
          <p:nvPr/>
        </p:nvPicPr>
        <p:blipFill>
          <a:blip r:embed="rId3"/>
          <a:stretch>
            <a:fillRect/>
          </a:stretch>
        </p:blipFill>
        <p:spPr>
          <a:xfrm>
            <a:off x="818284" y="1388430"/>
            <a:ext cx="4837396" cy="2702902"/>
          </a:xfrm>
          <a:prstGeom prst="rect">
            <a:avLst/>
          </a:prstGeom>
        </p:spPr>
      </p:pic>
      <p:cxnSp>
        <p:nvCxnSpPr>
          <p:cNvPr id="9" name="Connecteur droit avec flèche 8">
            <a:extLst>
              <a:ext uri="{FF2B5EF4-FFF2-40B4-BE49-F238E27FC236}">
                <a16:creationId xmlns:a16="http://schemas.microsoft.com/office/drawing/2014/main" id="{1999B04F-3B23-36F5-17F7-E7B8631A693E}"/>
              </a:ext>
            </a:extLst>
          </p:cNvPr>
          <p:cNvCxnSpPr/>
          <p:nvPr/>
        </p:nvCxnSpPr>
        <p:spPr>
          <a:xfrm flipH="1">
            <a:off x="1343378" y="1952978"/>
            <a:ext cx="5317066"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0CE9B74D-D908-89C2-C89E-697BA2478843}"/>
              </a:ext>
            </a:extLst>
          </p:cNvPr>
          <p:cNvCxnSpPr>
            <a:cxnSpLocks/>
          </p:cNvCxnSpPr>
          <p:nvPr/>
        </p:nvCxnSpPr>
        <p:spPr>
          <a:xfrm flipH="1" flipV="1">
            <a:off x="3084141" y="2524168"/>
            <a:ext cx="3906502" cy="47024"/>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5" name="ZoneTexte 24">
            <a:extLst>
              <a:ext uri="{FF2B5EF4-FFF2-40B4-BE49-F238E27FC236}">
                <a16:creationId xmlns:a16="http://schemas.microsoft.com/office/drawing/2014/main" id="{09420B0F-DF6F-58E0-12AC-99499512CB00}"/>
              </a:ext>
            </a:extLst>
          </p:cNvPr>
          <p:cNvSpPr txBox="1"/>
          <p:nvPr/>
        </p:nvSpPr>
        <p:spPr>
          <a:xfrm>
            <a:off x="8666369" y="1459047"/>
            <a:ext cx="3141809" cy="2308324"/>
          </a:xfrm>
          <a:prstGeom prst="rect">
            <a:avLst/>
          </a:prstGeom>
          <a:noFill/>
        </p:spPr>
        <p:txBody>
          <a:bodyPr wrap="square" rtlCol="0">
            <a:spAutoFit/>
          </a:bodyPr>
          <a:lstStyle/>
          <a:p>
            <a:pPr algn="just"/>
            <a:r>
              <a:rPr lang="fr-FR" dirty="0"/>
              <a:t>Data set regroupant des données historiques et des données de projection, un taux de remplissage plus important entre 1990 et 2016, avec un pic entre 1999 et 2015.</a:t>
            </a:r>
          </a:p>
          <a:p>
            <a:pPr algn="just"/>
            <a:r>
              <a:rPr lang="fr-FR" dirty="0"/>
              <a:t>Entre 2018 et 2100 données de projection.</a:t>
            </a:r>
          </a:p>
        </p:txBody>
      </p:sp>
      <p:sp>
        <p:nvSpPr>
          <p:cNvPr id="26" name="ZoneTexte 25">
            <a:extLst>
              <a:ext uri="{FF2B5EF4-FFF2-40B4-BE49-F238E27FC236}">
                <a16:creationId xmlns:a16="http://schemas.microsoft.com/office/drawing/2014/main" id="{BF198241-4340-FA78-136C-BDFCD9BB466C}"/>
              </a:ext>
            </a:extLst>
          </p:cNvPr>
          <p:cNvSpPr txBox="1"/>
          <p:nvPr/>
        </p:nvSpPr>
        <p:spPr>
          <a:xfrm>
            <a:off x="1106311" y="4402667"/>
            <a:ext cx="4018845" cy="369332"/>
          </a:xfrm>
          <a:prstGeom prst="rect">
            <a:avLst/>
          </a:prstGeom>
          <a:noFill/>
        </p:spPr>
        <p:txBody>
          <a:bodyPr wrap="square" rtlCol="0">
            <a:spAutoFit/>
          </a:bodyPr>
          <a:lstStyle/>
          <a:p>
            <a:r>
              <a:rPr lang="fr-FR" dirty="0"/>
              <a:t>Data set de description des données. </a:t>
            </a:r>
          </a:p>
        </p:txBody>
      </p:sp>
    </p:spTree>
    <p:extLst>
      <p:ext uri="{BB962C8B-B14F-4D97-AF65-F5344CB8AC3E}">
        <p14:creationId xmlns:p14="http://schemas.microsoft.com/office/powerpoint/2010/main" val="2862735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65E9B-1773-DCAC-E9F0-2D6ABD5996DF}"/>
              </a:ext>
            </a:extLst>
          </p:cNvPr>
          <p:cNvSpPr>
            <a:spLocks noGrp="1"/>
          </p:cNvSpPr>
          <p:nvPr>
            <p:ph type="title"/>
          </p:nvPr>
        </p:nvSpPr>
        <p:spPr>
          <a:xfrm>
            <a:off x="1143001" y="422575"/>
            <a:ext cx="9905998" cy="531013"/>
          </a:xfrm>
        </p:spPr>
        <p:txBody>
          <a:bodyPr>
            <a:normAutofit fontScale="90000"/>
          </a:bodyPr>
          <a:lstStyle/>
          <a:p>
            <a:r>
              <a:rPr lang="fr-FR" dirty="0">
                <a:solidFill>
                  <a:srgbClr val="00B0F0"/>
                </a:solidFill>
              </a:rPr>
              <a:t>Connaissance du jeu de données </a:t>
            </a:r>
            <a:br>
              <a:rPr lang="fr-FR" dirty="0">
                <a:solidFill>
                  <a:srgbClr val="00B0F0"/>
                </a:solidFill>
              </a:rPr>
            </a:br>
            <a:r>
              <a:rPr lang="fr-FR" sz="2700" dirty="0"/>
              <a:t>Description des informations </a:t>
            </a:r>
            <a:br>
              <a:rPr lang="fr-FR" dirty="0"/>
            </a:br>
            <a:endParaRPr lang="fr-FR" dirty="0"/>
          </a:p>
        </p:txBody>
      </p:sp>
      <p:pic>
        <p:nvPicPr>
          <p:cNvPr id="4" name="Image 3">
            <a:extLst>
              <a:ext uri="{FF2B5EF4-FFF2-40B4-BE49-F238E27FC236}">
                <a16:creationId xmlns:a16="http://schemas.microsoft.com/office/drawing/2014/main" id="{5309B9C4-F68E-3616-2B99-06933A9506F0}"/>
              </a:ext>
            </a:extLst>
          </p:cNvPr>
          <p:cNvPicPr>
            <a:picLocks noChangeAspect="1"/>
          </p:cNvPicPr>
          <p:nvPr/>
        </p:nvPicPr>
        <p:blipFill>
          <a:blip r:embed="rId2"/>
          <a:stretch>
            <a:fillRect/>
          </a:stretch>
        </p:blipFill>
        <p:spPr>
          <a:xfrm>
            <a:off x="5848374" y="688081"/>
            <a:ext cx="5236158" cy="2857500"/>
          </a:xfrm>
          <a:prstGeom prst="rect">
            <a:avLst/>
          </a:prstGeom>
        </p:spPr>
      </p:pic>
      <p:sp>
        <p:nvSpPr>
          <p:cNvPr id="6" name="ZoneTexte 5">
            <a:extLst>
              <a:ext uri="{FF2B5EF4-FFF2-40B4-BE49-F238E27FC236}">
                <a16:creationId xmlns:a16="http://schemas.microsoft.com/office/drawing/2014/main" id="{0BA8A826-354C-94BF-EED2-5C4B6E6EA8BD}"/>
              </a:ext>
            </a:extLst>
          </p:cNvPr>
          <p:cNvSpPr txBox="1"/>
          <p:nvPr/>
        </p:nvSpPr>
        <p:spPr>
          <a:xfrm>
            <a:off x="1107468" y="1649420"/>
            <a:ext cx="4493462" cy="1200329"/>
          </a:xfrm>
          <a:prstGeom prst="rect">
            <a:avLst/>
          </a:prstGeom>
          <a:noFill/>
        </p:spPr>
        <p:txBody>
          <a:bodyPr wrap="square" rtlCol="0">
            <a:spAutoFit/>
          </a:bodyPr>
          <a:lstStyle/>
          <a:p>
            <a:pPr algn="just"/>
            <a:r>
              <a:rPr lang="fr-FR" dirty="0"/>
              <a:t>Mesure des données disponibles dans le jeu de données, et aide au choix des critères et direction que doit prendre le traitement des données</a:t>
            </a:r>
          </a:p>
        </p:txBody>
      </p:sp>
      <p:pic>
        <p:nvPicPr>
          <p:cNvPr id="7" name="Image 6">
            <a:extLst>
              <a:ext uri="{FF2B5EF4-FFF2-40B4-BE49-F238E27FC236}">
                <a16:creationId xmlns:a16="http://schemas.microsoft.com/office/drawing/2014/main" id="{2BE0AB42-C51B-6F5C-3D7C-32ADB7355D5F}"/>
              </a:ext>
            </a:extLst>
          </p:cNvPr>
          <p:cNvPicPr>
            <a:picLocks noChangeAspect="1"/>
          </p:cNvPicPr>
          <p:nvPr/>
        </p:nvPicPr>
        <p:blipFill>
          <a:blip r:embed="rId3"/>
          <a:stretch>
            <a:fillRect/>
          </a:stretch>
        </p:blipFill>
        <p:spPr>
          <a:xfrm>
            <a:off x="622552" y="3545581"/>
            <a:ext cx="7772400" cy="2785448"/>
          </a:xfrm>
          <a:prstGeom prst="rect">
            <a:avLst/>
          </a:prstGeom>
        </p:spPr>
      </p:pic>
      <p:sp>
        <p:nvSpPr>
          <p:cNvPr id="8" name="ZoneTexte 7">
            <a:extLst>
              <a:ext uri="{FF2B5EF4-FFF2-40B4-BE49-F238E27FC236}">
                <a16:creationId xmlns:a16="http://schemas.microsoft.com/office/drawing/2014/main" id="{38793EE8-AD1A-3262-E40C-1A0773B02751}"/>
              </a:ext>
            </a:extLst>
          </p:cNvPr>
          <p:cNvSpPr txBox="1"/>
          <p:nvPr/>
        </p:nvSpPr>
        <p:spPr>
          <a:xfrm>
            <a:off x="8718550" y="3905250"/>
            <a:ext cx="2647950" cy="1754326"/>
          </a:xfrm>
          <a:prstGeom prst="rect">
            <a:avLst/>
          </a:prstGeom>
          <a:noFill/>
        </p:spPr>
        <p:txBody>
          <a:bodyPr wrap="square" rtlCol="0">
            <a:spAutoFit/>
          </a:bodyPr>
          <a:lstStyle/>
          <a:p>
            <a:pPr algn="just"/>
            <a:r>
              <a:rPr lang="fr-FR" dirty="0"/>
              <a:t>Tous les thèmes ne sont pas abordés uniformément. Afin de répondre à la problématique, les thèmes mis en exergue devront être pertinents</a:t>
            </a:r>
          </a:p>
        </p:txBody>
      </p:sp>
      <p:sp>
        <p:nvSpPr>
          <p:cNvPr id="11" name="Rectangle 10">
            <a:extLst>
              <a:ext uri="{FF2B5EF4-FFF2-40B4-BE49-F238E27FC236}">
                <a16:creationId xmlns:a16="http://schemas.microsoft.com/office/drawing/2014/main" id="{7F6A8054-5F3C-5B2D-7649-ED8DDE873906}"/>
              </a:ext>
            </a:extLst>
          </p:cNvPr>
          <p:cNvSpPr/>
          <p:nvPr/>
        </p:nvSpPr>
        <p:spPr>
          <a:xfrm>
            <a:off x="8394952" y="844549"/>
            <a:ext cx="1244348" cy="2701031"/>
          </a:xfrm>
          <a:prstGeom prst="rect">
            <a:avLst/>
          </a:prstGeom>
          <a:solidFill>
            <a:schemeClr val="bg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avec flèche 14">
            <a:extLst>
              <a:ext uri="{FF2B5EF4-FFF2-40B4-BE49-F238E27FC236}">
                <a16:creationId xmlns:a16="http://schemas.microsoft.com/office/drawing/2014/main" id="{A04DC00F-E96A-CAC4-BDF0-D67E84D3B093}"/>
              </a:ext>
            </a:extLst>
          </p:cNvPr>
          <p:cNvCxnSpPr/>
          <p:nvPr/>
        </p:nvCxnSpPr>
        <p:spPr>
          <a:xfrm>
            <a:off x="5556250" y="1066800"/>
            <a:ext cx="2838702" cy="158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A86E3DAB-1ED3-7534-51C8-4F2A42399F03}"/>
              </a:ext>
            </a:extLst>
          </p:cNvPr>
          <p:cNvSpPr txBox="1"/>
          <p:nvPr/>
        </p:nvSpPr>
        <p:spPr>
          <a:xfrm>
            <a:off x="4381500" y="844549"/>
            <a:ext cx="1606550" cy="461665"/>
          </a:xfrm>
          <a:prstGeom prst="rect">
            <a:avLst/>
          </a:prstGeom>
          <a:noFill/>
        </p:spPr>
        <p:txBody>
          <a:bodyPr wrap="square" rtlCol="0">
            <a:spAutoFit/>
          </a:bodyPr>
          <a:lstStyle/>
          <a:p>
            <a:r>
              <a:rPr lang="fr-FR" sz="1200" dirty="0"/>
              <a:t>Zone de données significatives</a:t>
            </a:r>
          </a:p>
        </p:txBody>
      </p:sp>
    </p:spTree>
    <p:extLst>
      <p:ext uri="{BB962C8B-B14F-4D97-AF65-F5344CB8AC3E}">
        <p14:creationId xmlns:p14="http://schemas.microsoft.com/office/powerpoint/2010/main" val="2848699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7BF632-B791-159F-777B-84FB0DC60F9A}"/>
              </a:ext>
            </a:extLst>
          </p:cNvPr>
          <p:cNvSpPr>
            <a:spLocks noGrp="1"/>
          </p:cNvSpPr>
          <p:nvPr>
            <p:ph type="title"/>
          </p:nvPr>
        </p:nvSpPr>
        <p:spPr>
          <a:xfrm>
            <a:off x="1141412" y="775983"/>
            <a:ext cx="9905998" cy="581632"/>
          </a:xfrm>
        </p:spPr>
        <p:txBody>
          <a:bodyPr>
            <a:normAutofit fontScale="90000"/>
          </a:bodyPr>
          <a:lstStyle/>
          <a:p>
            <a:pPr lvl="0"/>
            <a:r>
              <a:rPr lang="fr-FR" dirty="0">
                <a:solidFill>
                  <a:srgbClr val="00B0F0"/>
                </a:solidFill>
              </a:rPr>
              <a:t>Sélection des informations pertinentes répondant à la problématique</a:t>
            </a:r>
          </a:p>
        </p:txBody>
      </p:sp>
      <p:sp>
        <p:nvSpPr>
          <p:cNvPr id="5" name="ZoneTexte 4">
            <a:extLst>
              <a:ext uri="{FF2B5EF4-FFF2-40B4-BE49-F238E27FC236}">
                <a16:creationId xmlns:a16="http://schemas.microsoft.com/office/drawing/2014/main" id="{D26CEE42-7EA3-6AFE-D20D-816CE3735F4F}"/>
              </a:ext>
            </a:extLst>
          </p:cNvPr>
          <p:cNvSpPr txBox="1"/>
          <p:nvPr/>
        </p:nvSpPr>
        <p:spPr>
          <a:xfrm>
            <a:off x="6816725" y="2125186"/>
            <a:ext cx="4746625" cy="2308324"/>
          </a:xfrm>
          <a:prstGeom prst="rect">
            <a:avLst/>
          </a:prstGeom>
          <a:noFill/>
        </p:spPr>
        <p:txBody>
          <a:bodyPr wrap="square">
            <a:spAutoFit/>
          </a:bodyPr>
          <a:lstStyle/>
          <a:p>
            <a:pPr algn="just"/>
            <a:r>
              <a:rPr lang="fr-FR" dirty="0"/>
              <a:t>Quels sont les pays avec un fort potentiel de clients pour nos services ?</a:t>
            </a:r>
          </a:p>
          <a:p>
            <a:pPr algn="just"/>
            <a:endParaRPr lang="fr-FR" dirty="0"/>
          </a:p>
          <a:p>
            <a:pPr algn="just"/>
            <a:r>
              <a:rPr lang="fr-FR" dirty="0"/>
              <a:t>Pour chacun de ces pays, quelle sera l’évolution de ce potentiel de clients ?</a:t>
            </a:r>
          </a:p>
          <a:p>
            <a:pPr algn="just"/>
            <a:endParaRPr lang="fr-FR" dirty="0"/>
          </a:p>
          <a:p>
            <a:pPr algn="just"/>
            <a:r>
              <a:rPr lang="fr-FR" dirty="0"/>
              <a:t>Dans quels pays l'entreprise doit-elle opérer en priorité ?</a:t>
            </a:r>
          </a:p>
        </p:txBody>
      </p:sp>
      <p:pic>
        <p:nvPicPr>
          <p:cNvPr id="7" name="Image 6">
            <a:extLst>
              <a:ext uri="{FF2B5EF4-FFF2-40B4-BE49-F238E27FC236}">
                <a16:creationId xmlns:a16="http://schemas.microsoft.com/office/drawing/2014/main" id="{51EE46CA-733F-F77C-2E05-4A17FD73EDC3}"/>
              </a:ext>
            </a:extLst>
          </p:cNvPr>
          <p:cNvPicPr>
            <a:picLocks noChangeAspect="1"/>
          </p:cNvPicPr>
          <p:nvPr/>
        </p:nvPicPr>
        <p:blipFill>
          <a:blip r:embed="rId2"/>
          <a:stretch>
            <a:fillRect/>
          </a:stretch>
        </p:blipFill>
        <p:spPr>
          <a:xfrm>
            <a:off x="1247553" y="2163286"/>
            <a:ext cx="4549997" cy="3649237"/>
          </a:xfrm>
          <a:prstGeom prst="rect">
            <a:avLst/>
          </a:prstGeom>
        </p:spPr>
      </p:pic>
    </p:spTree>
    <p:extLst>
      <p:ext uri="{BB962C8B-B14F-4D97-AF65-F5344CB8AC3E}">
        <p14:creationId xmlns:p14="http://schemas.microsoft.com/office/powerpoint/2010/main" val="109666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596A56-EBA2-4A72-C022-1B36DC96DFCA}"/>
              </a:ext>
            </a:extLst>
          </p:cNvPr>
          <p:cNvSpPr>
            <a:spLocks noGrp="1"/>
          </p:cNvSpPr>
          <p:nvPr>
            <p:ph type="title"/>
          </p:nvPr>
        </p:nvSpPr>
        <p:spPr/>
        <p:txBody>
          <a:bodyPr/>
          <a:lstStyle/>
          <a:p>
            <a:r>
              <a:rPr lang="fr-FR" dirty="0">
                <a:solidFill>
                  <a:srgbClr val="00B0F0"/>
                </a:solidFill>
              </a:rPr>
              <a:t>Identification et sélection des indicateurs</a:t>
            </a:r>
            <a:br>
              <a:rPr lang="fr-FR" dirty="0">
                <a:solidFill>
                  <a:srgbClr val="00B0F0"/>
                </a:solidFill>
              </a:rPr>
            </a:br>
            <a:endParaRPr lang="fr-FR" dirty="0">
              <a:solidFill>
                <a:srgbClr val="00B0F0"/>
              </a:solidFill>
            </a:endParaRPr>
          </a:p>
        </p:txBody>
      </p:sp>
      <p:pic>
        <p:nvPicPr>
          <p:cNvPr id="5" name="Espace réservé du contenu 4">
            <a:extLst>
              <a:ext uri="{FF2B5EF4-FFF2-40B4-BE49-F238E27FC236}">
                <a16:creationId xmlns:a16="http://schemas.microsoft.com/office/drawing/2014/main" id="{6BDE65DA-090B-43F8-A8CE-B74E814947AE}"/>
              </a:ext>
            </a:extLst>
          </p:cNvPr>
          <p:cNvPicPr>
            <a:picLocks noGrp="1" noChangeAspect="1"/>
          </p:cNvPicPr>
          <p:nvPr>
            <p:ph idx="1"/>
          </p:nvPr>
        </p:nvPicPr>
        <p:blipFill>
          <a:blip r:embed="rId2"/>
          <a:stretch>
            <a:fillRect/>
          </a:stretch>
        </p:blipFill>
        <p:spPr>
          <a:xfrm>
            <a:off x="1627792" y="1504949"/>
            <a:ext cx="4468207" cy="5059277"/>
          </a:xfrm>
        </p:spPr>
      </p:pic>
      <p:sp>
        <p:nvSpPr>
          <p:cNvPr id="6" name="ZoneTexte 5">
            <a:extLst>
              <a:ext uri="{FF2B5EF4-FFF2-40B4-BE49-F238E27FC236}">
                <a16:creationId xmlns:a16="http://schemas.microsoft.com/office/drawing/2014/main" id="{04E40BB2-73AD-2D06-E443-9E89BAB5A1E9}"/>
              </a:ext>
            </a:extLst>
          </p:cNvPr>
          <p:cNvSpPr txBox="1"/>
          <p:nvPr/>
        </p:nvSpPr>
        <p:spPr>
          <a:xfrm>
            <a:off x="7154861" y="2044626"/>
            <a:ext cx="3892550" cy="646331"/>
          </a:xfrm>
          <a:prstGeom prst="rect">
            <a:avLst/>
          </a:prstGeom>
          <a:noFill/>
        </p:spPr>
        <p:txBody>
          <a:bodyPr wrap="square" rtlCol="0">
            <a:spAutoFit/>
          </a:bodyPr>
          <a:lstStyle/>
          <a:p>
            <a:r>
              <a:rPr lang="fr-FR" dirty="0"/>
              <a:t>Identification des indicateurs directement sur le site World Bank. </a:t>
            </a:r>
          </a:p>
        </p:txBody>
      </p:sp>
      <p:sp>
        <p:nvSpPr>
          <p:cNvPr id="7" name="ZoneTexte 6">
            <a:extLst>
              <a:ext uri="{FF2B5EF4-FFF2-40B4-BE49-F238E27FC236}">
                <a16:creationId xmlns:a16="http://schemas.microsoft.com/office/drawing/2014/main" id="{24ADD022-FAC4-4CF5-DA86-285C492ECF73}"/>
              </a:ext>
            </a:extLst>
          </p:cNvPr>
          <p:cNvSpPr txBox="1"/>
          <p:nvPr/>
        </p:nvSpPr>
        <p:spPr>
          <a:xfrm>
            <a:off x="6671466" y="3012882"/>
            <a:ext cx="4859339" cy="2308324"/>
          </a:xfrm>
          <a:prstGeom prst="rect">
            <a:avLst/>
          </a:prstGeom>
          <a:noFill/>
        </p:spPr>
        <p:txBody>
          <a:bodyPr wrap="square" rtlCol="0">
            <a:spAutoFit/>
          </a:bodyPr>
          <a:lstStyle/>
          <a:p>
            <a:pPr algn="just"/>
            <a:r>
              <a:rPr lang="fr-FR" dirty="0"/>
              <a:t>Afin de répondre aux questions, nous devons chercher dans les bases de données les indicateurs les plus pertinents. Le choix de ces indicateurs nous permettra aussi de définir une liste de pays à étudier. </a:t>
            </a:r>
          </a:p>
          <a:p>
            <a:pPr algn="just"/>
            <a:r>
              <a:rPr lang="fr-FR" dirty="0"/>
              <a:t>La formation doit se faire en "ligne", il apparait a fortiori que l'équipement informatique, ordinateur et internet est primordiale. </a:t>
            </a:r>
          </a:p>
        </p:txBody>
      </p:sp>
    </p:spTree>
    <p:extLst>
      <p:ext uri="{BB962C8B-B14F-4D97-AF65-F5344CB8AC3E}">
        <p14:creationId xmlns:p14="http://schemas.microsoft.com/office/powerpoint/2010/main" val="1845427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ED176F-1C4D-F81E-B17C-C0BBCAE13A33}"/>
              </a:ext>
            </a:extLst>
          </p:cNvPr>
          <p:cNvSpPr>
            <a:spLocks noGrp="1"/>
          </p:cNvSpPr>
          <p:nvPr>
            <p:ph type="title"/>
          </p:nvPr>
        </p:nvSpPr>
        <p:spPr>
          <a:xfrm>
            <a:off x="1141413" y="618518"/>
            <a:ext cx="9905998" cy="194282"/>
          </a:xfrm>
        </p:spPr>
        <p:txBody>
          <a:bodyPr>
            <a:normAutofit fontScale="90000"/>
          </a:bodyPr>
          <a:lstStyle/>
          <a:p>
            <a:r>
              <a:rPr lang="fr-FR" dirty="0">
                <a:solidFill>
                  <a:srgbClr val="00B0F0"/>
                </a:solidFill>
              </a:rPr>
              <a:t>Identification et sélection des indicateurs</a:t>
            </a:r>
            <a:br>
              <a:rPr lang="fr-FR" dirty="0">
                <a:solidFill>
                  <a:srgbClr val="00B0F0"/>
                </a:solidFill>
              </a:rPr>
            </a:br>
            <a:endParaRPr lang="fr-FR" dirty="0"/>
          </a:p>
        </p:txBody>
      </p:sp>
      <p:sp>
        <p:nvSpPr>
          <p:cNvPr id="3" name="Espace réservé du contenu 2">
            <a:extLst>
              <a:ext uri="{FF2B5EF4-FFF2-40B4-BE49-F238E27FC236}">
                <a16:creationId xmlns:a16="http://schemas.microsoft.com/office/drawing/2014/main" id="{440E7435-D553-F48C-934D-EBFD21FF9BF7}"/>
              </a:ext>
            </a:extLst>
          </p:cNvPr>
          <p:cNvSpPr>
            <a:spLocks noGrp="1"/>
          </p:cNvSpPr>
          <p:nvPr>
            <p:ph idx="1"/>
          </p:nvPr>
        </p:nvSpPr>
        <p:spPr>
          <a:xfrm>
            <a:off x="557213" y="1868487"/>
            <a:ext cx="4833938" cy="3541714"/>
          </a:xfrm>
        </p:spPr>
        <p:txBody>
          <a:bodyPr>
            <a:normAutofit fontScale="62500" lnSpcReduction="20000"/>
          </a:bodyPr>
          <a:lstStyle/>
          <a:p>
            <a:pPr algn="just"/>
            <a:r>
              <a:rPr lang="fr-FR" dirty="0"/>
              <a:t>Notre société est une start-up ayant pour cible un public de niveau lycée et université, nous aurons à déterminer le public ayant ce niveau de formation. La population cible sera celle des personnes en âge de faire appel à la société </a:t>
            </a:r>
            <a:r>
              <a:rPr lang="fr-FR" dirty="0" err="1"/>
              <a:t>Academy</a:t>
            </a:r>
            <a:r>
              <a:rPr lang="fr-FR" dirty="0"/>
              <a:t>, à savoir les 15-24 ans</a:t>
            </a:r>
          </a:p>
          <a:p>
            <a:pPr algn="just"/>
            <a:r>
              <a:rPr lang="fr-FR" dirty="0"/>
              <a:t>La capacité économique va devoir aussi être étudiée, car la formation a un coût. Afin de pouvoir estimer si le pays ciblé est pertinent, nous étudierons le niveau de vie du pays. </a:t>
            </a:r>
          </a:p>
          <a:p>
            <a:pPr algn="just"/>
            <a:r>
              <a:rPr lang="fr-FR" dirty="0"/>
              <a:t>Enfin l'évolution du potentiel repose essentiellement de la génération future, nous analyserons donc l'évolution à venir du marché. </a:t>
            </a:r>
          </a:p>
          <a:p>
            <a:endParaRPr lang="fr-FR" dirty="0"/>
          </a:p>
        </p:txBody>
      </p:sp>
      <p:sp>
        <p:nvSpPr>
          <p:cNvPr id="9" name="Rectangle 8">
            <a:extLst>
              <a:ext uri="{FF2B5EF4-FFF2-40B4-BE49-F238E27FC236}">
                <a16:creationId xmlns:a16="http://schemas.microsoft.com/office/drawing/2014/main" id="{AFBF3753-D2D6-3A7D-5201-5CAEF67D2FDB}"/>
              </a:ext>
            </a:extLst>
          </p:cNvPr>
          <p:cNvSpPr/>
          <p:nvPr/>
        </p:nvSpPr>
        <p:spPr>
          <a:xfrm>
            <a:off x="9075615" y="3916973"/>
            <a:ext cx="2101850" cy="1924050"/>
          </a:xfrm>
          <a:prstGeom prst="rect">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74BCBC92-74AC-7C4E-5C57-93E75199AB12}"/>
              </a:ext>
            </a:extLst>
          </p:cNvPr>
          <p:cNvPicPr>
            <a:picLocks noChangeAspect="1"/>
          </p:cNvPicPr>
          <p:nvPr/>
        </p:nvPicPr>
        <p:blipFill>
          <a:blip r:embed="rId2"/>
          <a:stretch>
            <a:fillRect/>
          </a:stretch>
        </p:blipFill>
        <p:spPr>
          <a:xfrm>
            <a:off x="6021160" y="812800"/>
            <a:ext cx="6108909" cy="5974085"/>
          </a:xfrm>
          <a:prstGeom prst="rect">
            <a:avLst/>
          </a:prstGeom>
        </p:spPr>
      </p:pic>
      <p:sp>
        <p:nvSpPr>
          <p:cNvPr id="10" name="Ellipse 9">
            <a:extLst>
              <a:ext uri="{FF2B5EF4-FFF2-40B4-BE49-F238E27FC236}">
                <a16:creationId xmlns:a16="http://schemas.microsoft.com/office/drawing/2014/main" id="{064E2C74-C2F4-27A7-7D2D-0C3E444610B5}"/>
              </a:ext>
            </a:extLst>
          </p:cNvPr>
          <p:cNvSpPr/>
          <p:nvPr/>
        </p:nvSpPr>
        <p:spPr>
          <a:xfrm>
            <a:off x="9659815" y="715659"/>
            <a:ext cx="2268415" cy="44639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87190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0A4764-BBF2-2AA3-A831-CA4606207D90}"/>
              </a:ext>
            </a:extLst>
          </p:cNvPr>
          <p:cNvSpPr>
            <a:spLocks noGrp="1"/>
          </p:cNvSpPr>
          <p:nvPr>
            <p:ph type="title"/>
          </p:nvPr>
        </p:nvSpPr>
        <p:spPr/>
        <p:txBody>
          <a:bodyPr/>
          <a:lstStyle/>
          <a:p>
            <a:r>
              <a:rPr lang="fr-FR" dirty="0">
                <a:solidFill>
                  <a:srgbClr val="00B0F0"/>
                </a:solidFill>
              </a:rPr>
              <a:t>Indicateurs sélectionnés</a:t>
            </a:r>
          </a:p>
        </p:txBody>
      </p:sp>
      <p:pic>
        <p:nvPicPr>
          <p:cNvPr id="5" name="Espace réservé du contenu 4" descr="Une image contenant texte&#10;&#10;Description générée automatiquement">
            <a:extLst>
              <a:ext uri="{FF2B5EF4-FFF2-40B4-BE49-F238E27FC236}">
                <a16:creationId xmlns:a16="http://schemas.microsoft.com/office/drawing/2014/main" id="{855237B3-350A-0323-40AC-DBB0D47E3607}"/>
              </a:ext>
            </a:extLst>
          </p:cNvPr>
          <p:cNvPicPr>
            <a:picLocks noGrp="1" noChangeAspect="1"/>
          </p:cNvPicPr>
          <p:nvPr>
            <p:ph idx="1"/>
          </p:nvPr>
        </p:nvPicPr>
        <p:blipFill>
          <a:blip r:embed="rId2"/>
          <a:stretch>
            <a:fillRect/>
          </a:stretch>
        </p:blipFill>
        <p:spPr>
          <a:xfrm>
            <a:off x="1809750" y="2329004"/>
            <a:ext cx="4979987" cy="2595340"/>
          </a:xfrm>
        </p:spPr>
      </p:pic>
      <p:pic>
        <p:nvPicPr>
          <p:cNvPr id="7" name="Image 6">
            <a:extLst>
              <a:ext uri="{FF2B5EF4-FFF2-40B4-BE49-F238E27FC236}">
                <a16:creationId xmlns:a16="http://schemas.microsoft.com/office/drawing/2014/main" id="{D6573C93-0A74-4776-E3CE-1C1613845B6C}"/>
              </a:ext>
            </a:extLst>
          </p:cNvPr>
          <p:cNvPicPr>
            <a:picLocks noChangeAspect="1"/>
          </p:cNvPicPr>
          <p:nvPr/>
        </p:nvPicPr>
        <p:blipFill>
          <a:blip r:embed="rId3"/>
          <a:stretch>
            <a:fillRect/>
          </a:stretch>
        </p:blipFill>
        <p:spPr>
          <a:xfrm>
            <a:off x="3275011" y="5285559"/>
            <a:ext cx="7772400" cy="953923"/>
          </a:xfrm>
          <a:prstGeom prst="rect">
            <a:avLst/>
          </a:prstGeom>
        </p:spPr>
      </p:pic>
      <p:sp>
        <p:nvSpPr>
          <p:cNvPr id="8" name="ZoneTexte 7">
            <a:extLst>
              <a:ext uri="{FF2B5EF4-FFF2-40B4-BE49-F238E27FC236}">
                <a16:creationId xmlns:a16="http://schemas.microsoft.com/office/drawing/2014/main" id="{74C881DE-ABC2-B93D-9540-8CE7A6BF27F2}"/>
              </a:ext>
            </a:extLst>
          </p:cNvPr>
          <p:cNvSpPr txBox="1"/>
          <p:nvPr/>
        </p:nvSpPr>
        <p:spPr>
          <a:xfrm>
            <a:off x="4254500" y="1908364"/>
            <a:ext cx="4159250" cy="369332"/>
          </a:xfrm>
          <a:prstGeom prst="rect">
            <a:avLst/>
          </a:prstGeom>
          <a:noFill/>
        </p:spPr>
        <p:txBody>
          <a:bodyPr wrap="square" rtlCol="0">
            <a:spAutoFit/>
          </a:bodyPr>
          <a:lstStyle/>
          <a:p>
            <a:r>
              <a:rPr lang="fr-FR" dirty="0"/>
              <a:t>Indicateurs d’analyse</a:t>
            </a:r>
          </a:p>
        </p:txBody>
      </p:sp>
      <p:sp>
        <p:nvSpPr>
          <p:cNvPr id="9" name="ZoneTexte 8">
            <a:extLst>
              <a:ext uri="{FF2B5EF4-FFF2-40B4-BE49-F238E27FC236}">
                <a16:creationId xmlns:a16="http://schemas.microsoft.com/office/drawing/2014/main" id="{BF9CE5B5-068C-597B-8805-C15E2195372F}"/>
              </a:ext>
            </a:extLst>
          </p:cNvPr>
          <p:cNvSpPr txBox="1"/>
          <p:nvPr/>
        </p:nvSpPr>
        <p:spPr>
          <a:xfrm>
            <a:off x="7308850" y="4824413"/>
            <a:ext cx="4159250" cy="369332"/>
          </a:xfrm>
          <a:prstGeom prst="rect">
            <a:avLst/>
          </a:prstGeom>
          <a:noFill/>
        </p:spPr>
        <p:txBody>
          <a:bodyPr wrap="square" rtlCol="0">
            <a:spAutoFit/>
          </a:bodyPr>
          <a:lstStyle/>
          <a:p>
            <a:r>
              <a:rPr lang="fr-FR" dirty="0"/>
              <a:t>Indicateurs de projection</a:t>
            </a:r>
          </a:p>
        </p:txBody>
      </p:sp>
      <p:sp>
        <p:nvSpPr>
          <p:cNvPr id="10" name="ZoneTexte 9">
            <a:extLst>
              <a:ext uri="{FF2B5EF4-FFF2-40B4-BE49-F238E27FC236}">
                <a16:creationId xmlns:a16="http://schemas.microsoft.com/office/drawing/2014/main" id="{327F873B-8646-7D9B-995E-9DB0E7AF0C5F}"/>
              </a:ext>
            </a:extLst>
          </p:cNvPr>
          <p:cNvSpPr txBox="1"/>
          <p:nvPr/>
        </p:nvSpPr>
        <p:spPr>
          <a:xfrm>
            <a:off x="7246815" y="1664255"/>
            <a:ext cx="4699000" cy="2585323"/>
          </a:xfrm>
          <a:prstGeom prst="rect">
            <a:avLst/>
          </a:prstGeom>
          <a:noFill/>
        </p:spPr>
        <p:txBody>
          <a:bodyPr wrap="square" rtlCol="0">
            <a:spAutoFit/>
          </a:bodyPr>
          <a:lstStyle/>
          <a:p>
            <a:pPr algn="just"/>
            <a:r>
              <a:rPr lang="fr-FR" dirty="0"/>
              <a:t>Sélection des indicateurs en fonction de leur pertinence et vérification du nombre de données présentes pour chacun d’entre eux.  </a:t>
            </a:r>
          </a:p>
          <a:p>
            <a:pPr algn="just"/>
            <a:endParaRPr lang="fr-FR" dirty="0"/>
          </a:p>
          <a:p>
            <a:pPr algn="just"/>
            <a:r>
              <a:rPr lang="fr-FR" dirty="0"/>
              <a:t>Abandon de ceux présentant un taux inférieur à 75 % pour les indicateurs descriptifs</a:t>
            </a:r>
          </a:p>
          <a:p>
            <a:pPr algn="just"/>
            <a:endParaRPr lang="fr-FR" dirty="0"/>
          </a:p>
          <a:p>
            <a:pPr algn="just"/>
            <a:r>
              <a:rPr lang="fr-FR" dirty="0"/>
              <a:t>Vérification de la présence de données pour les pays candidats pour les indicateurs de projection</a:t>
            </a:r>
          </a:p>
        </p:txBody>
      </p:sp>
    </p:spTree>
    <p:extLst>
      <p:ext uri="{BB962C8B-B14F-4D97-AF65-F5344CB8AC3E}">
        <p14:creationId xmlns:p14="http://schemas.microsoft.com/office/powerpoint/2010/main" val="258856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78A47D-4F17-40FE-AB70-7AF78A95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5BE3A7E-6A3F-401E-A025-BBB8FDB8D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11" name="Rectangle 5">
              <a:extLst>
                <a:ext uri="{FF2B5EF4-FFF2-40B4-BE49-F238E27FC236}">
                  <a16:creationId xmlns:a16="http://schemas.microsoft.com/office/drawing/2014/main" id="{41EE9036-817C-476C-BD59-B5184F9A3E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F098087A-B4E4-4300-A841-44988BD88E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F5BD5F4B-A39C-4DF9-84E4-A4D33F30E6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D7FA9858-BFA0-4D5B-AF72-B1B65EB06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A508A5F3-AFE0-4750-A9C2-B51A514FFC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92B4AAEB-ABF4-42A7-BE52-0B442190D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3767C370-4A42-4376-8CAE-606C4BC8F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36205F53-9C95-4954-B97C-1625BB8A3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DC80B58E-3469-43E9-96FC-D747B6983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E17A4ED2-DDD7-4B4D-A39C-9B0121C88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A2C14A85-E7A9-4E1D-809F-20F5CFA788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3D51E32-9399-4B7F-8D91-BF9A068B834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9969F9D2-502D-4C1D-ABA5-02B1BF2A0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4AE555C6-5623-478A-BF35-63E9929A3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A3D3AED4-A69E-4301-9BB4-436DC5F0C9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C3B8082C-2D81-48D7-8B45-85B7C89296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9AD35461-BA86-408B-8A29-244EB2F2FB5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F238E495-B6C6-4857-899B-CDD584831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E20A751E-054C-4EC2-8DA3-0EC923A6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B6E8E701-3D21-4E5C-AB6E-9A7404697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431BDA41-D09D-4984-B888-756F5F81B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0DC943D2-20E4-4C00-82D2-D405A7C00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4BC34A74-80A2-4DE1-8ADC-BBD170903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C6C3CA25-431F-4E26-952D-4AA9C4C72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776D1836-82AE-40EF-9829-C6B8D2CF0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9A8E397E-ADF9-45C1-98F4-3F5A86378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DE07CFD9-357F-40BC-A792-CE874BFE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re 1">
            <a:extLst>
              <a:ext uri="{FF2B5EF4-FFF2-40B4-BE49-F238E27FC236}">
                <a16:creationId xmlns:a16="http://schemas.microsoft.com/office/drawing/2014/main" id="{2B880006-2D22-CF66-0A25-48C7F1E64302}"/>
              </a:ext>
            </a:extLst>
          </p:cNvPr>
          <p:cNvSpPr>
            <a:spLocks noGrp="1"/>
          </p:cNvSpPr>
          <p:nvPr>
            <p:ph type="title"/>
          </p:nvPr>
        </p:nvSpPr>
        <p:spPr>
          <a:xfrm>
            <a:off x="1141413" y="1082673"/>
            <a:ext cx="2869416" cy="4708528"/>
          </a:xfrm>
        </p:spPr>
        <p:txBody>
          <a:bodyPr>
            <a:normAutofit/>
          </a:bodyPr>
          <a:lstStyle/>
          <a:p>
            <a:pPr algn="r"/>
            <a:r>
              <a:rPr lang="fr-FR" sz="4000" dirty="0">
                <a:effectLst/>
                <a:latin typeface="Calibri" panose="020F0502020204030204" pitchFamily="34" charset="0"/>
                <a:cs typeface="Calibri" panose="020F0502020204030204" pitchFamily="34" charset="0"/>
              </a:rPr>
              <a:t>Sommaire</a:t>
            </a:r>
            <a:br>
              <a:rPr lang="fr-FR" sz="4000" dirty="0">
                <a:effectLst/>
                <a:latin typeface="Calibri" panose="020F0502020204030204" pitchFamily="34" charset="0"/>
                <a:cs typeface="Calibri" panose="020F0502020204030204" pitchFamily="34" charset="0"/>
              </a:rPr>
            </a:br>
            <a:br>
              <a:rPr lang="fr-FR" sz="4000">
                <a:effectLst/>
                <a:latin typeface="Calibri" panose="020F0502020204030204" pitchFamily="34" charset="0"/>
                <a:cs typeface="Calibri" panose="020F0502020204030204" pitchFamily="34" charset="0"/>
              </a:rPr>
            </a:br>
            <a:br>
              <a:rPr lang="fr-FR" sz="4000" dirty="0">
                <a:effectLst/>
                <a:latin typeface="DIN Condensed" pitchFamily="2" charset="0"/>
              </a:rPr>
            </a:br>
            <a:endParaRPr lang="fr-FR" sz="4000" dirty="0"/>
          </a:p>
        </p:txBody>
      </p:sp>
      <p:cxnSp>
        <p:nvCxnSpPr>
          <p:cNvPr id="39" name="Straight Connector 38">
            <a:extLst>
              <a:ext uri="{FF2B5EF4-FFF2-40B4-BE49-F238E27FC236}">
                <a16:creationId xmlns:a16="http://schemas.microsoft.com/office/drawing/2014/main" id="{085ECEC0-FF5D-4348-92C7-1EA7C61E77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Espace réservé du contenu 2">
            <a:extLst>
              <a:ext uri="{FF2B5EF4-FFF2-40B4-BE49-F238E27FC236}">
                <a16:creationId xmlns:a16="http://schemas.microsoft.com/office/drawing/2014/main" id="{BF7AEF25-6543-715E-8EFB-8CB095CC4826}"/>
              </a:ext>
            </a:extLst>
          </p:cNvPr>
          <p:cNvSpPr>
            <a:spLocks noGrp="1"/>
          </p:cNvSpPr>
          <p:nvPr>
            <p:ph idx="1"/>
          </p:nvPr>
        </p:nvSpPr>
        <p:spPr>
          <a:xfrm>
            <a:off x="5297763" y="1082673"/>
            <a:ext cx="5751237" cy="4708528"/>
          </a:xfrm>
        </p:spPr>
        <p:txBody>
          <a:bodyPr anchor="ctr">
            <a:normAutofit lnSpcReduction="10000"/>
          </a:bodyPr>
          <a:lstStyle/>
          <a:p>
            <a:pPr algn="just">
              <a:lnSpc>
                <a:spcPct val="110000"/>
              </a:lnSpc>
              <a:buFont typeface="Arial" panose="020B0604020202020204" pitchFamily="34" charset="0"/>
              <a:buChar char="•"/>
            </a:pPr>
            <a:r>
              <a:rPr lang="fr-FR" sz="1500" b="1" dirty="0">
                <a:effectLst/>
                <a:latin typeface="Calibri" panose="020F0502020204030204" pitchFamily="34" charset="0"/>
                <a:cs typeface="Calibri" panose="020F0502020204030204" pitchFamily="34" charset="0"/>
              </a:rPr>
              <a:t>Introduction</a:t>
            </a:r>
            <a:endParaRPr lang="fr-FR" sz="1500" dirty="0">
              <a:effectLst/>
              <a:latin typeface="Calibri" panose="020F0502020204030204" pitchFamily="34" charset="0"/>
              <a:cs typeface="Calibri" panose="020F0502020204030204" pitchFamily="34" charset="0"/>
            </a:endParaRPr>
          </a:p>
          <a:p>
            <a:pPr marL="742950" lvl="1" indent="-285750" algn="just">
              <a:lnSpc>
                <a:spcPct val="110000"/>
              </a:lnSpc>
              <a:buFont typeface="Arial" panose="020B0604020202020204" pitchFamily="34" charset="0"/>
              <a:buChar char="•"/>
            </a:pPr>
            <a:r>
              <a:rPr lang="fr-FR" sz="1500" dirty="0">
                <a:effectLst/>
                <a:latin typeface="Calibri" panose="020F0502020204030204" pitchFamily="34" charset="0"/>
                <a:cs typeface="Calibri" panose="020F0502020204030204" pitchFamily="34" charset="0"/>
              </a:rPr>
              <a:t>Présentation de la mission et du contexte, compréhension du sujet et analyse logique</a:t>
            </a:r>
          </a:p>
          <a:p>
            <a:pPr algn="just">
              <a:lnSpc>
                <a:spcPct val="110000"/>
              </a:lnSpc>
              <a:buFont typeface="Arial" panose="020B0604020202020204" pitchFamily="34" charset="0"/>
              <a:buChar char="•"/>
            </a:pPr>
            <a:r>
              <a:rPr lang="fr-FR" sz="1500" b="1" dirty="0">
                <a:effectLst/>
                <a:latin typeface="Calibri" panose="020F0502020204030204" pitchFamily="34" charset="0"/>
                <a:cs typeface="Calibri" panose="020F0502020204030204" pitchFamily="34" charset="0"/>
              </a:rPr>
              <a:t>01 - Importation des données</a:t>
            </a:r>
            <a:endParaRPr lang="fr-FR" sz="1500" dirty="0">
              <a:effectLst/>
              <a:latin typeface="Calibri" panose="020F0502020204030204" pitchFamily="34" charset="0"/>
              <a:cs typeface="Calibri" panose="020F0502020204030204" pitchFamily="34" charset="0"/>
            </a:endParaRPr>
          </a:p>
          <a:p>
            <a:pPr marL="742950" lvl="1" indent="-285750" algn="just">
              <a:lnSpc>
                <a:spcPct val="110000"/>
              </a:lnSpc>
              <a:buFont typeface="Arial" panose="020B0604020202020204" pitchFamily="34" charset="0"/>
              <a:buChar char="•"/>
            </a:pPr>
            <a:r>
              <a:rPr lang="fr-FR" sz="1500" dirty="0">
                <a:effectLst/>
                <a:latin typeface="Calibri" panose="020F0502020204030204" pitchFamily="34" charset="0"/>
                <a:cs typeface="Calibri" panose="020F0502020204030204" pitchFamily="34" charset="0"/>
              </a:rPr>
              <a:t>Présentation du jeu de données</a:t>
            </a:r>
          </a:p>
          <a:p>
            <a:pPr marL="742950" lvl="1" indent="-285750" algn="just">
              <a:lnSpc>
                <a:spcPct val="110000"/>
              </a:lnSpc>
              <a:buFont typeface="Arial" panose="020B0604020202020204" pitchFamily="34" charset="0"/>
              <a:buChar char="•"/>
            </a:pPr>
            <a:r>
              <a:rPr lang="fr-FR" sz="1500" dirty="0">
                <a:effectLst/>
                <a:latin typeface="Calibri" panose="020F0502020204030204" pitchFamily="34" charset="0"/>
                <a:cs typeface="Calibri" panose="020F0502020204030204" pitchFamily="34" charset="0"/>
              </a:rPr>
              <a:t>Processus d’analyse</a:t>
            </a:r>
          </a:p>
          <a:p>
            <a:pPr algn="just">
              <a:lnSpc>
                <a:spcPct val="110000"/>
              </a:lnSpc>
              <a:buFont typeface="Arial" panose="020B0604020202020204" pitchFamily="34" charset="0"/>
              <a:buChar char="•"/>
            </a:pPr>
            <a:r>
              <a:rPr lang="fr-FR" sz="1500" b="1" dirty="0">
                <a:effectLst/>
                <a:latin typeface="Calibri" panose="020F0502020204030204" pitchFamily="34" charset="0"/>
                <a:cs typeface="Calibri" panose="020F0502020204030204" pitchFamily="34" charset="0"/>
              </a:rPr>
              <a:t>02 - Analyse et nettoyage du jeu de données</a:t>
            </a:r>
            <a:endParaRPr lang="fr-FR" sz="1500" dirty="0">
              <a:effectLst/>
              <a:latin typeface="Calibri" panose="020F0502020204030204" pitchFamily="34" charset="0"/>
              <a:cs typeface="Calibri" panose="020F0502020204030204" pitchFamily="34" charset="0"/>
            </a:endParaRPr>
          </a:p>
          <a:p>
            <a:pPr marL="742950" lvl="1" indent="-285750" algn="just">
              <a:lnSpc>
                <a:spcPct val="110000"/>
              </a:lnSpc>
              <a:buFont typeface="Arial" panose="020B0604020202020204" pitchFamily="34" charset="0"/>
              <a:buChar char="•"/>
            </a:pPr>
            <a:r>
              <a:rPr lang="fr-FR" sz="1500" dirty="0">
                <a:effectLst/>
                <a:latin typeface="Calibri" panose="020F0502020204030204" pitchFamily="34" charset="0"/>
                <a:cs typeface="Calibri" panose="020F0502020204030204" pitchFamily="34" charset="0"/>
              </a:rPr>
              <a:t>Analyse du jeu de données </a:t>
            </a:r>
          </a:p>
          <a:p>
            <a:pPr marL="742950" lvl="1" indent="-285750" algn="just">
              <a:lnSpc>
                <a:spcPct val="110000"/>
              </a:lnSpc>
              <a:buFont typeface="Arial" panose="020B0604020202020204" pitchFamily="34" charset="0"/>
              <a:buChar char="•"/>
            </a:pPr>
            <a:r>
              <a:rPr lang="fr-FR" sz="1500" dirty="0">
                <a:effectLst/>
                <a:latin typeface="Calibri" panose="020F0502020204030204" pitchFamily="34" charset="0"/>
                <a:cs typeface="Calibri" panose="020F0502020204030204" pitchFamily="34" charset="0"/>
              </a:rPr>
              <a:t>Indicateurs pertinents du jeu de données</a:t>
            </a:r>
          </a:p>
          <a:p>
            <a:pPr algn="just">
              <a:lnSpc>
                <a:spcPct val="110000"/>
              </a:lnSpc>
              <a:buFont typeface="Arial" panose="020B0604020202020204" pitchFamily="34" charset="0"/>
              <a:buChar char="•"/>
            </a:pPr>
            <a:r>
              <a:rPr lang="fr-FR" sz="1500" b="1" dirty="0">
                <a:effectLst/>
                <a:latin typeface="Calibri" panose="020F0502020204030204" pitchFamily="34" charset="0"/>
                <a:cs typeface="Calibri" panose="020F0502020204030204" pitchFamily="34" charset="0"/>
              </a:rPr>
              <a:t>03 - Représentation des variables et analyse exploratoire</a:t>
            </a:r>
            <a:endParaRPr lang="fr-FR" sz="1500" dirty="0">
              <a:effectLst/>
              <a:latin typeface="Calibri" panose="020F0502020204030204" pitchFamily="34" charset="0"/>
              <a:cs typeface="Calibri" panose="020F0502020204030204" pitchFamily="34" charset="0"/>
            </a:endParaRPr>
          </a:p>
          <a:p>
            <a:pPr marL="742950" lvl="1" indent="-285750" algn="just">
              <a:lnSpc>
                <a:spcPct val="110000"/>
              </a:lnSpc>
              <a:buFont typeface="Arial" panose="020B0604020202020204" pitchFamily="34" charset="0"/>
              <a:buChar char="•"/>
            </a:pPr>
            <a:r>
              <a:rPr lang="fr-FR" sz="1500" dirty="0">
                <a:effectLst/>
                <a:latin typeface="Calibri" panose="020F0502020204030204" pitchFamily="34" charset="0"/>
                <a:cs typeface="Calibri" panose="020F0502020204030204" pitchFamily="34" charset="0"/>
              </a:rPr>
              <a:t>Recherche et sélection des indicateurs</a:t>
            </a:r>
          </a:p>
          <a:p>
            <a:pPr marL="742950" lvl="1" indent="-285750" algn="just">
              <a:lnSpc>
                <a:spcPct val="110000"/>
              </a:lnSpc>
              <a:buFont typeface="Arial" panose="020B0604020202020204" pitchFamily="34" charset="0"/>
              <a:buChar char="•"/>
            </a:pPr>
            <a:r>
              <a:rPr lang="fr-FR" sz="1500" dirty="0">
                <a:effectLst/>
                <a:latin typeface="Calibri" panose="020F0502020204030204" pitchFamily="34" charset="0"/>
                <a:cs typeface="Calibri" panose="020F0502020204030204" pitchFamily="34" charset="0"/>
              </a:rPr>
              <a:t>Mise en forme des fichiers pour l’analyse des données</a:t>
            </a:r>
          </a:p>
          <a:p>
            <a:pPr marL="742950" lvl="1" indent="-285750" algn="just">
              <a:lnSpc>
                <a:spcPct val="110000"/>
              </a:lnSpc>
              <a:buFont typeface="Arial" panose="020B0604020202020204" pitchFamily="34" charset="0"/>
              <a:buChar char="•"/>
            </a:pPr>
            <a:r>
              <a:rPr lang="fr-FR" sz="1500" dirty="0">
                <a:effectLst/>
                <a:latin typeface="Calibri" panose="020F0502020204030204" pitchFamily="34" charset="0"/>
                <a:cs typeface="Calibri" panose="020F0502020204030204" pitchFamily="34" charset="0"/>
              </a:rPr>
              <a:t>Création du </a:t>
            </a:r>
            <a:r>
              <a:rPr lang="fr-FR" sz="1500" dirty="0" err="1">
                <a:effectLst/>
                <a:latin typeface="Calibri" panose="020F0502020204030204" pitchFamily="34" charset="0"/>
                <a:cs typeface="Calibri" panose="020F0502020204030204" pitchFamily="34" charset="0"/>
              </a:rPr>
              <a:t>dataframe</a:t>
            </a:r>
            <a:r>
              <a:rPr lang="fr-FR" sz="1500" dirty="0">
                <a:effectLst/>
                <a:latin typeface="Calibri" panose="020F0502020204030204" pitchFamily="34" charset="0"/>
                <a:cs typeface="Calibri" panose="020F0502020204030204" pitchFamily="34" charset="0"/>
              </a:rPr>
              <a:t> final </a:t>
            </a:r>
          </a:p>
          <a:p>
            <a:pPr marL="742950" lvl="1" indent="-285750" algn="just">
              <a:lnSpc>
                <a:spcPct val="110000"/>
              </a:lnSpc>
              <a:buFont typeface="Arial" panose="020B0604020202020204" pitchFamily="34" charset="0"/>
              <a:buChar char="•"/>
            </a:pPr>
            <a:r>
              <a:rPr lang="fr-FR" sz="1500" dirty="0">
                <a:effectLst/>
                <a:latin typeface="Calibri" panose="020F0502020204030204" pitchFamily="34" charset="0"/>
                <a:cs typeface="Calibri" panose="020F0502020204030204" pitchFamily="34" charset="0"/>
              </a:rPr>
              <a:t>Choix des pays candidats</a:t>
            </a:r>
          </a:p>
          <a:p>
            <a:pPr marL="742950" lvl="1" indent="-285750" algn="just">
              <a:lnSpc>
                <a:spcPct val="110000"/>
              </a:lnSpc>
              <a:buFont typeface="Arial" panose="020B0604020202020204" pitchFamily="34" charset="0"/>
              <a:buChar char="•"/>
            </a:pPr>
            <a:r>
              <a:rPr lang="fr-FR" sz="1500" dirty="0">
                <a:effectLst/>
                <a:latin typeface="Calibri" panose="020F0502020204030204" pitchFamily="34" charset="0"/>
                <a:cs typeface="Calibri" panose="020F0502020204030204" pitchFamily="34" charset="0"/>
              </a:rPr>
              <a:t>Evolution des pays choisis</a:t>
            </a:r>
          </a:p>
          <a:p>
            <a:pPr marL="0" indent="0">
              <a:lnSpc>
                <a:spcPct val="110000"/>
              </a:lnSpc>
              <a:buNone/>
            </a:pPr>
            <a:endParaRPr lang="fr-FR" sz="1500" dirty="0"/>
          </a:p>
        </p:txBody>
      </p:sp>
      <p:grpSp>
        <p:nvGrpSpPr>
          <p:cNvPr id="41" name="Group 40">
            <a:extLst>
              <a:ext uri="{FF2B5EF4-FFF2-40B4-BE49-F238E27FC236}">
                <a16:creationId xmlns:a16="http://schemas.microsoft.com/office/drawing/2014/main" id="{F4E035BE-9FF4-43D3-BC25-CF582D7FF8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42" name="Freeform 32">
              <a:extLst>
                <a:ext uri="{FF2B5EF4-FFF2-40B4-BE49-F238E27FC236}">
                  <a16:creationId xmlns:a16="http://schemas.microsoft.com/office/drawing/2014/main" id="{F98BCEB2-EC20-4E84-A994-0AC37292C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3">
              <a:extLst>
                <a:ext uri="{FF2B5EF4-FFF2-40B4-BE49-F238E27FC236}">
                  <a16:creationId xmlns:a16="http://schemas.microsoft.com/office/drawing/2014/main" id="{7A2E1821-AEDF-417E-9F17-83379E9C0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4">
              <a:extLst>
                <a:ext uri="{FF2B5EF4-FFF2-40B4-BE49-F238E27FC236}">
                  <a16:creationId xmlns:a16="http://schemas.microsoft.com/office/drawing/2014/main" id="{CB3734E2-8292-4B47-B6AB-0E5A058DE9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A0B09C51-29AB-45C0-B707-CCFB9DF28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510C0CED-AE1B-45AE-B5E1-57521E589D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591F2327-4B45-41AA-B41C-7404B6A1E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5A63224C-41A0-42C0-96F6-0B2BE99A1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A7C00B9F-C253-4776-9935-EC02254A4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5062D4AA-13F3-4064-8440-FFE8562D85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1">
              <a:extLst>
                <a:ext uri="{FF2B5EF4-FFF2-40B4-BE49-F238E27FC236}">
                  <a16:creationId xmlns:a16="http://schemas.microsoft.com/office/drawing/2014/main" id="{3E143B27-CB82-440B-879B-D25C1891C1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10090115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descr="Une image contenant texte&#10;&#10;Description générée automatiquement">
            <a:extLst>
              <a:ext uri="{FF2B5EF4-FFF2-40B4-BE49-F238E27FC236}">
                <a16:creationId xmlns:a16="http://schemas.microsoft.com/office/drawing/2014/main" id="{CEB94779-9A78-B65B-09F4-E15908A0EDF4}"/>
              </a:ext>
            </a:extLst>
          </p:cNvPr>
          <p:cNvPicPr>
            <a:picLocks noChangeAspect="1"/>
          </p:cNvPicPr>
          <p:nvPr/>
        </p:nvPicPr>
        <p:blipFill>
          <a:blip r:embed="rId2"/>
          <a:stretch>
            <a:fillRect/>
          </a:stretch>
        </p:blipFill>
        <p:spPr>
          <a:xfrm>
            <a:off x="1251847" y="4620368"/>
            <a:ext cx="4842565" cy="1834530"/>
          </a:xfrm>
          <a:prstGeom prst="rect">
            <a:avLst/>
          </a:prstGeom>
        </p:spPr>
      </p:pic>
      <p:sp>
        <p:nvSpPr>
          <p:cNvPr id="2" name="Titre 1">
            <a:extLst>
              <a:ext uri="{FF2B5EF4-FFF2-40B4-BE49-F238E27FC236}">
                <a16:creationId xmlns:a16="http://schemas.microsoft.com/office/drawing/2014/main" id="{5BA5D97D-DD8C-D94A-DAF1-4EA56BF8A812}"/>
              </a:ext>
            </a:extLst>
          </p:cNvPr>
          <p:cNvSpPr>
            <a:spLocks noGrp="1"/>
          </p:cNvSpPr>
          <p:nvPr>
            <p:ph type="title"/>
          </p:nvPr>
        </p:nvSpPr>
        <p:spPr/>
        <p:txBody>
          <a:bodyPr/>
          <a:lstStyle/>
          <a:p>
            <a:r>
              <a:rPr lang="fr-FR" dirty="0">
                <a:solidFill>
                  <a:srgbClr val="00B0F0"/>
                </a:solidFill>
              </a:rPr>
              <a:t>Sélection des indicateurs </a:t>
            </a:r>
            <a:endParaRPr lang="fr-FR" dirty="0"/>
          </a:p>
        </p:txBody>
      </p:sp>
      <p:pic>
        <p:nvPicPr>
          <p:cNvPr id="6" name="Image 5">
            <a:extLst>
              <a:ext uri="{FF2B5EF4-FFF2-40B4-BE49-F238E27FC236}">
                <a16:creationId xmlns:a16="http://schemas.microsoft.com/office/drawing/2014/main" id="{D6361C01-A2E6-0A5B-E29E-C8DDBB247CFC}"/>
              </a:ext>
            </a:extLst>
          </p:cNvPr>
          <p:cNvPicPr>
            <a:picLocks noChangeAspect="1"/>
          </p:cNvPicPr>
          <p:nvPr/>
        </p:nvPicPr>
        <p:blipFill>
          <a:blip r:embed="rId3"/>
          <a:stretch>
            <a:fillRect/>
          </a:stretch>
        </p:blipFill>
        <p:spPr>
          <a:xfrm>
            <a:off x="5531678" y="1839260"/>
            <a:ext cx="6246924" cy="3179479"/>
          </a:xfrm>
          <a:prstGeom prst="rect">
            <a:avLst/>
          </a:prstGeom>
        </p:spPr>
      </p:pic>
      <p:sp>
        <p:nvSpPr>
          <p:cNvPr id="15" name="ZoneTexte 14">
            <a:extLst>
              <a:ext uri="{FF2B5EF4-FFF2-40B4-BE49-F238E27FC236}">
                <a16:creationId xmlns:a16="http://schemas.microsoft.com/office/drawing/2014/main" id="{A120A303-CAD7-9612-64A3-1560D2A56027}"/>
              </a:ext>
            </a:extLst>
          </p:cNvPr>
          <p:cNvSpPr txBox="1"/>
          <p:nvPr/>
        </p:nvSpPr>
        <p:spPr>
          <a:xfrm>
            <a:off x="1005235" y="2235981"/>
            <a:ext cx="4341886" cy="954107"/>
          </a:xfrm>
          <a:prstGeom prst="rect">
            <a:avLst/>
          </a:prstGeom>
          <a:noFill/>
        </p:spPr>
        <p:txBody>
          <a:bodyPr wrap="square" rtlCol="0">
            <a:spAutoFit/>
          </a:bodyPr>
          <a:lstStyle/>
          <a:p>
            <a:r>
              <a:rPr lang="fr-FR" sz="1400" dirty="0"/>
              <a:t>Nettoyage des données sur les indicateurs sélectionnés : </a:t>
            </a:r>
          </a:p>
          <a:p>
            <a:pPr marL="285750" indent="-285750">
              <a:buFontTx/>
              <a:buChar char="-"/>
            </a:pPr>
            <a:r>
              <a:rPr lang="fr-FR" sz="1400" dirty="0"/>
              <a:t>Suppression des indicateurs non sélectionnés</a:t>
            </a:r>
          </a:p>
          <a:p>
            <a:pPr marL="285750" indent="-285750">
              <a:buFontTx/>
              <a:buChar char="-"/>
            </a:pPr>
            <a:r>
              <a:rPr lang="fr-FR" sz="1400" dirty="0"/>
              <a:t>Suppression des colonnes de date non nécessaires </a:t>
            </a:r>
          </a:p>
          <a:p>
            <a:pPr marL="285750" indent="-285750">
              <a:buFontTx/>
              <a:buChar char="-"/>
            </a:pPr>
            <a:r>
              <a:rPr lang="fr-FR" sz="1400" dirty="0"/>
              <a:t>Suppression de pays hors norme ISO 3 </a:t>
            </a:r>
          </a:p>
        </p:txBody>
      </p:sp>
    </p:spTree>
    <p:extLst>
      <p:ext uri="{BB962C8B-B14F-4D97-AF65-F5344CB8AC3E}">
        <p14:creationId xmlns:p14="http://schemas.microsoft.com/office/powerpoint/2010/main" val="16800043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CA7DDD-AAC1-FFB5-0826-E80F8672702F}"/>
              </a:ext>
            </a:extLst>
          </p:cNvPr>
          <p:cNvSpPr>
            <a:spLocks noGrp="1"/>
          </p:cNvSpPr>
          <p:nvPr>
            <p:ph type="title"/>
          </p:nvPr>
        </p:nvSpPr>
        <p:spPr/>
        <p:txBody>
          <a:bodyPr/>
          <a:lstStyle/>
          <a:p>
            <a:r>
              <a:rPr lang="fr-FR" dirty="0">
                <a:solidFill>
                  <a:srgbClr val="00B0F0"/>
                </a:solidFill>
              </a:rPr>
              <a:t>Sélection des indicateurs </a:t>
            </a:r>
          </a:p>
        </p:txBody>
      </p:sp>
      <p:pic>
        <p:nvPicPr>
          <p:cNvPr id="5" name="Espace réservé du contenu 4">
            <a:extLst>
              <a:ext uri="{FF2B5EF4-FFF2-40B4-BE49-F238E27FC236}">
                <a16:creationId xmlns:a16="http://schemas.microsoft.com/office/drawing/2014/main" id="{D9AE3F45-3FF5-9F1D-C4B1-C4D5506CE843}"/>
              </a:ext>
            </a:extLst>
          </p:cNvPr>
          <p:cNvPicPr>
            <a:picLocks noGrp="1" noChangeAspect="1"/>
          </p:cNvPicPr>
          <p:nvPr>
            <p:ph idx="1"/>
          </p:nvPr>
        </p:nvPicPr>
        <p:blipFill>
          <a:blip r:embed="rId2"/>
          <a:stretch>
            <a:fillRect/>
          </a:stretch>
        </p:blipFill>
        <p:spPr>
          <a:xfrm>
            <a:off x="1141413" y="5236704"/>
            <a:ext cx="6203901" cy="938820"/>
          </a:xfrm>
        </p:spPr>
      </p:pic>
      <p:sp>
        <p:nvSpPr>
          <p:cNvPr id="10" name="ZoneTexte 9">
            <a:extLst>
              <a:ext uri="{FF2B5EF4-FFF2-40B4-BE49-F238E27FC236}">
                <a16:creationId xmlns:a16="http://schemas.microsoft.com/office/drawing/2014/main" id="{C54FDDDA-7DF1-D271-F703-BFC5F8E00BFC}"/>
              </a:ext>
            </a:extLst>
          </p:cNvPr>
          <p:cNvSpPr txBox="1"/>
          <p:nvPr/>
        </p:nvSpPr>
        <p:spPr>
          <a:xfrm>
            <a:off x="1497496" y="2213113"/>
            <a:ext cx="5565913" cy="1200329"/>
          </a:xfrm>
          <a:prstGeom prst="rect">
            <a:avLst/>
          </a:prstGeom>
          <a:noFill/>
        </p:spPr>
        <p:txBody>
          <a:bodyPr wrap="square" rtlCol="0">
            <a:spAutoFit/>
          </a:bodyPr>
          <a:lstStyle/>
          <a:p>
            <a:pPr algn="just"/>
            <a:r>
              <a:rPr lang="fr-FR" dirty="0"/>
              <a:t>Prise en compte de la pertinence statistique et relative des indicateurs afin d’affiner la compréhension de ceux-ci :</a:t>
            </a:r>
          </a:p>
          <a:p>
            <a:pPr marL="285750" indent="-285750" algn="just">
              <a:buFontTx/>
              <a:buChar char="-"/>
            </a:pPr>
            <a:r>
              <a:rPr lang="fr-FR" dirty="0"/>
              <a:t>Présence de données hors norme, </a:t>
            </a:r>
            <a:r>
              <a:rPr lang="fr-FR" dirty="0" err="1"/>
              <a:t>outliers</a:t>
            </a:r>
            <a:r>
              <a:rPr lang="fr-FR" dirty="0"/>
              <a:t>… </a:t>
            </a:r>
          </a:p>
          <a:p>
            <a:pPr marL="285750" indent="-285750" algn="just">
              <a:buFontTx/>
              <a:buChar char="-"/>
            </a:pPr>
            <a:r>
              <a:rPr lang="fr-FR" dirty="0"/>
              <a:t>Variance et écart type</a:t>
            </a:r>
          </a:p>
        </p:txBody>
      </p:sp>
      <p:pic>
        <p:nvPicPr>
          <p:cNvPr id="4" name="Image 3">
            <a:extLst>
              <a:ext uri="{FF2B5EF4-FFF2-40B4-BE49-F238E27FC236}">
                <a16:creationId xmlns:a16="http://schemas.microsoft.com/office/drawing/2014/main" id="{EF60F561-8285-CBFE-F0B3-6CB39E4BBDDC}"/>
              </a:ext>
            </a:extLst>
          </p:cNvPr>
          <p:cNvPicPr>
            <a:picLocks noChangeAspect="1"/>
          </p:cNvPicPr>
          <p:nvPr/>
        </p:nvPicPr>
        <p:blipFill>
          <a:blip r:embed="rId3">
            <a:alphaModFix/>
          </a:blip>
          <a:stretch>
            <a:fillRect/>
          </a:stretch>
        </p:blipFill>
        <p:spPr>
          <a:xfrm>
            <a:off x="7743593" y="2097088"/>
            <a:ext cx="4152310" cy="3555570"/>
          </a:xfrm>
          <a:prstGeom prst="rect">
            <a:avLst/>
          </a:prstGeom>
        </p:spPr>
      </p:pic>
      <p:pic>
        <p:nvPicPr>
          <p:cNvPr id="7" name="Image 6" descr="Une image contenant texte, moniteur, capture d’écran&#10;&#10;Description générée automatiquement">
            <a:extLst>
              <a:ext uri="{FF2B5EF4-FFF2-40B4-BE49-F238E27FC236}">
                <a16:creationId xmlns:a16="http://schemas.microsoft.com/office/drawing/2014/main" id="{2C241D19-1C87-FB7B-E3CE-5680B9F68A4C}"/>
              </a:ext>
            </a:extLst>
          </p:cNvPr>
          <p:cNvPicPr>
            <a:picLocks noChangeAspect="1"/>
          </p:cNvPicPr>
          <p:nvPr/>
        </p:nvPicPr>
        <p:blipFill>
          <a:blip r:embed="rId4"/>
          <a:stretch>
            <a:fillRect/>
          </a:stretch>
        </p:blipFill>
        <p:spPr>
          <a:xfrm>
            <a:off x="296097" y="3796792"/>
            <a:ext cx="7273103" cy="964121"/>
          </a:xfrm>
          <a:prstGeom prst="rect">
            <a:avLst/>
          </a:prstGeom>
        </p:spPr>
      </p:pic>
    </p:spTree>
    <p:extLst>
      <p:ext uri="{BB962C8B-B14F-4D97-AF65-F5344CB8AC3E}">
        <p14:creationId xmlns:p14="http://schemas.microsoft.com/office/powerpoint/2010/main" val="3160277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5445B8-32E7-9D82-DC4E-276FEBA45300}"/>
              </a:ext>
            </a:extLst>
          </p:cNvPr>
          <p:cNvSpPr>
            <a:spLocks noGrp="1"/>
          </p:cNvSpPr>
          <p:nvPr>
            <p:ph type="title"/>
          </p:nvPr>
        </p:nvSpPr>
        <p:spPr>
          <a:xfrm>
            <a:off x="1141413" y="909656"/>
            <a:ext cx="9905998" cy="600682"/>
          </a:xfrm>
        </p:spPr>
        <p:txBody>
          <a:bodyPr>
            <a:normAutofit fontScale="90000"/>
          </a:bodyPr>
          <a:lstStyle/>
          <a:p>
            <a:r>
              <a:rPr lang="fr-FR" dirty="0">
                <a:solidFill>
                  <a:srgbClr val="00B0F0"/>
                </a:solidFill>
              </a:rPr>
              <a:t>Comparaison des pays et identification du potentiel de chaque pays </a:t>
            </a:r>
            <a:br>
              <a:rPr lang="fr-FR" dirty="0">
                <a:solidFill>
                  <a:srgbClr val="00B0F0"/>
                </a:solidFill>
              </a:rPr>
            </a:br>
            <a:br>
              <a:rPr lang="fr-FR" dirty="0"/>
            </a:br>
            <a:endParaRPr lang="fr-FR" dirty="0"/>
          </a:p>
        </p:txBody>
      </p:sp>
      <p:pic>
        <p:nvPicPr>
          <p:cNvPr id="4" name="Espace réservé du contenu 3">
            <a:extLst>
              <a:ext uri="{FF2B5EF4-FFF2-40B4-BE49-F238E27FC236}">
                <a16:creationId xmlns:a16="http://schemas.microsoft.com/office/drawing/2014/main" id="{93D1A917-BF89-FD77-9134-413E93F7D8F5}"/>
              </a:ext>
            </a:extLst>
          </p:cNvPr>
          <p:cNvPicPr>
            <a:picLocks noGrp="1" noChangeAspect="1"/>
          </p:cNvPicPr>
          <p:nvPr>
            <p:ph idx="1"/>
          </p:nvPr>
        </p:nvPicPr>
        <p:blipFill>
          <a:blip r:embed="rId2"/>
          <a:stretch>
            <a:fillRect/>
          </a:stretch>
        </p:blipFill>
        <p:spPr>
          <a:xfrm>
            <a:off x="1141411" y="4914411"/>
            <a:ext cx="9906000" cy="1209065"/>
          </a:xfrm>
          <a:prstGeom prst="rect">
            <a:avLst/>
          </a:prstGeom>
        </p:spPr>
      </p:pic>
      <p:sp>
        <p:nvSpPr>
          <p:cNvPr id="5" name="ZoneTexte 4">
            <a:extLst>
              <a:ext uri="{FF2B5EF4-FFF2-40B4-BE49-F238E27FC236}">
                <a16:creationId xmlns:a16="http://schemas.microsoft.com/office/drawing/2014/main" id="{943292AC-483F-FBDF-DA84-43549E59414C}"/>
              </a:ext>
            </a:extLst>
          </p:cNvPr>
          <p:cNvSpPr txBox="1"/>
          <p:nvPr/>
        </p:nvSpPr>
        <p:spPr>
          <a:xfrm>
            <a:off x="1141411" y="2704809"/>
            <a:ext cx="4256089" cy="1754326"/>
          </a:xfrm>
          <a:prstGeom prst="rect">
            <a:avLst/>
          </a:prstGeom>
          <a:noFill/>
        </p:spPr>
        <p:txBody>
          <a:bodyPr wrap="square" rtlCol="0">
            <a:spAutoFit/>
          </a:bodyPr>
          <a:lstStyle/>
          <a:p>
            <a:pPr algn="just"/>
            <a:r>
              <a:rPr lang="fr-FR" dirty="0"/>
              <a:t>Second tri de données : </a:t>
            </a:r>
          </a:p>
          <a:p>
            <a:pPr algn="just"/>
            <a:r>
              <a:rPr lang="fr-FR" dirty="0"/>
              <a:t>L’objectif est d’affiner le tri en supprimant les variables en dessous de certaines valeurs. </a:t>
            </a:r>
          </a:p>
          <a:p>
            <a:endParaRPr lang="fr-FR" dirty="0"/>
          </a:p>
          <a:p>
            <a:endParaRPr lang="fr-FR" dirty="0"/>
          </a:p>
        </p:txBody>
      </p:sp>
      <p:pic>
        <p:nvPicPr>
          <p:cNvPr id="7" name="Image 6" descr="Une image contenant texte, extérieur, capture d’écran, argent&#10;&#10;Description générée automatiquement">
            <a:extLst>
              <a:ext uri="{FF2B5EF4-FFF2-40B4-BE49-F238E27FC236}">
                <a16:creationId xmlns:a16="http://schemas.microsoft.com/office/drawing/2014/main" id="{BA57A18B-0417-2741-6DDD-F6E7B1906F88}"/>
              </a:ext>
            </a:extLst>
          </p:cNvPr>
          <p:cNvPicPr>
            <a:picLocks noChangeAspect="1"/>
          </p:cNvPicPr>
          <p:nvPr/>
        </p:nvPicPr>
        <p:blipFill>
          <a:blip r:embed="rId3"/>
          <a:stretch>
            <a:fillRect/>
          </a:stretch>
        </p:blipFill>
        <p:spPr>
          <a:xfrm>
            <a:off x="5694624" y="1737976"/>
            <a:ext cx="5017825" cy="2617345"/>
          </a:xfrm>
          <a:prstGeom prst="rect">
            <a:avLst/>
          </a:prstGeom>
        </p:spPr>
      </p:pic>
    </p:spTree>
    <p:extLst>
      <p:ext uri="{BB962C8B-B14F-4D97-AF65-F5344CB8AC3E}">
        <p14:creationId xmlns:p14="http://schemas.microsoft.com/office/powerpoint/2010/main" val="17151025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E17C35-CC7B-DD56-545E-A25A63998D58}"/>
              </a:ext>
            </a:extLst>
          </p:cNvPr>
          <p:cNvSpPr>
            <a:spLocks noGrp="1"/>
          </p:cNvSpPr>
          <p:nvPr>
            <p:ph type="title"/>
          </p:nvPr>
        </p:nvSpPr>
        <p:spPr>
          <a:xfrm>
            <a:off x="1143001" y="316961"/>
            <a:ext cx="9905998" cy="655805"/>
          </a:xfrm>
        </p:spPr>
        <p:txBody>
          <a:bodyPr>
            <a:normAutofit fontScale="90000"/>
          </a:bodyPr>
          <a:lstStyle/>
          <a:p>
            <a:r>
              <a:rPr lang="fr-FR" dirty="0">
                <a:solidFill>
                  <a:srgbClr val="00B0F0"/>
                </a:solidFill>
              </a:rPr>
              <a:t>Comparaison des pays et identification du potentiel de chaque pays</a:t>
            </a:r>
            <a:endParaRPr lang="fr-FR" dirty="0"/>
          </a:p>
        </p:txBody>
      </p:sp>
      <p:pic>
        <p:nvPicPr>
          <p:cNvPr id="5" name="Image 4">
            <a:extLst>
              <a:ext uri="{FF2B5EF4-FFF2-40B4-BE49-F238E27FC236}">
                <a16:creationId xmlns:a16="http://schemas.microsoft.com/office/drawing/2014/main" id="{767677A6-DA20-11CF-4581-448A13AEB39A}"/>
              </a:ext>
            </a:extLst>
          </p:cNvPr>
          <p:cNvPicPr>
            <a:picLocks noChangeAspect="1"/>
          </p:cNvPicPr>
          <p:nvPr/>
        </p:nvPicPr>
        <p:blipFill>
          <a:blip r:embed="rId2"/>
          <a:stretch>
            <a:fillRect/>
          </a:stretch>
        </p:blipFill>
        <p:spPr>
          <a:xfrm>
            <a:off x="1318945" y="4017215"/>
            <a:ext cx="2399211" cy="2485514"/>
          </a:xfrm>
          <a:prstGeom prst="rect">
            <a:avLst/>
          </a:prstGeom>
        </p:spPr>
      </p:pic>
      <p:pic>
        <p:nvPicPr>
          <p:cNvPr id="6" name="Image 5">
            <a:extLst>
              <a:ext uri="{FF2B5EF4-FFF2-40B4-BE49-F238E27FC236}">
                <a16:creationId xmlns:a16="http://schemas.microsoft.com/office/drawing/2014/main" id="{9119450D-225D-1667-CA4A-F7583A73DB9A}"/>
              </a:ext>
            </a:extLst>
          </p:cNvPr>
          <p:cNvPicPr>
            <a:picLocks noChangeAspect="1"/>
          </p:cNvPicPr>
          <p:nvPr/>
        </p:nvPicPr>
        <p:blipFill>
          <a:blip r:embed="rId3"/>
          <a:stretch>
            <a:fillRect/>
          </a:stretch>
        </p:blipFill>
        <p:spPr>
          <a:xfrm>
            <a:off x="4306695" y="2690033"/>
            <a:ext cx="2343439" cy="2512073"/>
          </a:xfrm>
          <a:prstGeom prst="rect">
            <a:avLst/>
          </a:prstGeom>
        </p:spPr>
      </p:pic>
      <p:sp>
        <p:nvSpPr>
          <p:cNvPr id="7" name="ZoneTexte 6">
            <a:extLst>
              <a:ext uri="{FF2B5EF4-FFF2-40B4-BE49-F238E27FC236}">
                <a16:creationId xmlns:a16="http://schemas.microsoft.com/office/drawing/2014/main" id="{EA44679F-0A52-24B1-DAD5-911253EDF3BE}"/>
              </a:ext>
            </a:extLst>
          </p:cNvPr>
          <p:cNvSpPr txBox="1"/>
          <p:nvPr/>
        </p:nvSpPr>
        <p:spPr>
          <a:xfrm>
            <a:off x="1072899" y="1694893"/>
            <a:ext cx="3185261" cy="1477328"/>
          </a:xfrm>
          <a:prstGeom prst="rect">
            <a:avLst/>
          </a:prstGeom>
          <a:noFill/>
        </p:spPr>
        <p:txBody>
          <a:bodyPr wrap="square" rtlCol="0">
            <a:spAutoFit/>
          </a:bodyPr>
          <a:lstStyle/>
          <a:p>
            <a:pPr algn="just"/>
            <a:r>
              <a:rPr lang="fr-FR" dirty="0"/>
              <a:t>Comparaison des pays en fonction des indicateurs retenus pour le tri final. Ce tri a pour but de vérifier si la présélection est possible à ce stade</a:t>
            </a:r>
          </a:p>
        </p:txBody>
      </p:sp>
      <p:pic>
        <p:nvPicPr>
          <p:cNvPr id="10" name="Image 9">
            <a:extLst>
              <a:ext uri="{FF2B5EF4-FFF2-40B4-BE49-F238E27FC236}">
                <a16:creationId xmlns:a16="http://schemas.microsoft.com/office/drawing/2014/main" id="{8E3B2810-C058-1C7C-BB9A-85BDE560D17D}"/>
              </a:ext>
            </a:extLst>
          </p:cNvPr>
          <p:cNvPicPr>
            <a:picLocks noChangeAspect="1"/>
          </p:cNvPicPr>
          <p:nvPr/>
        </p:nvPicPr>
        <p:blipFill>
          <a:blip r:embed="rId4"/>
          <a:stretch>
            <a:fillRect/>
          </a:stretch>
        </p:blipFill>
        <p:spPr>
          <a:xfrm>
            <a:off x="7183030" y="1258888"/>
            <a:ext cx="2343440" cy="2478087"/>
          </a:xfrm>
          <a:prstGeom prst="rect">
            <a:avLst/>
          </a:prstGeom>
        </p:spPr>
      </p:pic>
      <p:sp>
        <p:nvSpPr>
          <p:cNvPr id="11" name="ZoneTexte 10">
            <a:extLst>
              <a:ext uri="{FF2B5EF4-FFF2-40B4-BE49-F238E27FC236}">
                <a16:creationId xmlns:a16="http://schemas.microsoft.com/office/drawing/2014/main" id="{C7321C16-EC51-D99B-2CCE-A154B72468E5}"/>
              </a:ext>
            </a:extLst>
          </p:cNvPr>
          <p:cNvSpPr txBox="1"/>
          <p:nvPr/>
        </p:nvSpPr>
        <p:spPr>
          <a:xfrm>
            <a:off x="7238673" y="4202933"/>
            <a:ext cx="3855240" cy="1754326"/>
          </a:xfrm>
          <a:prstGeom prst="rect">
            <a:avLst/>
          </a:prstGeom>
          <a:noFill/>
        </p:spPr>
        <p:txBody>
          <a:bodyPr wrap="square" rtlCol="0">
            <a:spAutoFit/>
          </a:bodyPr>
          <a:lstStyle/>
          <a:p>
            <a:pPr algn="just"/>
            <a:r>
              <a:rPr lang="fr-FR" dirty="0"/>
              <a:t>Les données sont trop disparates, et elles ne permettent pas d’établir un classement. </a:t>
            </a:r>
          </a:p>
          <a:p>
            <a:pPr algn="just"/>
            <a:r>
              <a:rPr lang="fr-FR" dirty="0"/>
              <a:t>Nous avons alors établi un classement basé sur une uniformisation des données. </a:t>
            </a:r>
          </a:p>
        </p:txBody>
      </p:sp>
    </p:spTree>
    <p:extLst>
      <p:ext uri="{BB962C8B-B14F-4D97-AF65-F5344CB8AC3E}">
        <p14:creationId xmlns:p14="http://schemas.microsoft.com/office/powerpoint/2010/main" val="42158346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AE0A02-ECFB-019C-0E1C-840EF3C8DDC1}"/>
              </a:ext>
            </a:extLst>
          </p:cNvPr>
          <p:cNvSpPr>
            <a:spLocks noGrp="1"/>
          </p:cNvSpPr>
          <p:nvPr>
            <p:ph type="title"/>
          </p:nvPr>
        </p:nvSpPr>
        <p:spPr>
          <a:xfrm>
            <a:off x="1143001" y="1174940"/>
            <a:ext cx="9905998" cy="211735"/>
          </a:xfrm>
        </p:spPr>
        <p:txBody>
          <a:bodyPr>
            <a:normAutofit fontScale="90000"/>
          </a:bodyPr>
          <a:lstStyle/>
          <a:p>
            <a:r>
              <a:rPr lang="fr-FR" sz="2700" dirty="0">
                <a:solidFill>
                  <a:srgbClr val="00B0F0"/>
                </a:solidFill>
              </a:rPr>
              <a:t>Comparaison des pays et identification du potentiel de chaque pays</a:t>
            </a:r>
            <a:br>
              <a:rPr lang="fr-FR" sz="2700" dirty="0">
                <a:solidFill>
                  <a:srgbClr val="00B0F0"/>
                </a:solidFill>
              </a:rPr>
            </a:br>
            <a:r>
              <a:rPr lang="fr-FR" sz="2000" dirty="0"/>
              <a:t>La méthode MINMAX</a:t>
            </a:r>
            <a:br>
              <a:rPr lang="fr-FR" sz="2000" dirty="0"/>
            </a:br>
            <a:br>
              <a:rPr lang="fr-FR" sz="2000" dirty="0"/>
            </a:br>
            <a:r>
              <a:rPr lang="fr-FR" sz="2000" dirty="0"/>
              <a:t>Préliminaires</a:t>
            </a:r>
            <a:br>
              <a:rPr lang="fr-FR" dirty="0">
                <a:solidFill>
                  <a:srgbClr val="00B0F0"/>
                </a:solidFill>
              </a:rPr>
            </a:br>
            <a:endParaRPr lang="fr-FR" dirty="0"/>
          </a:p>
        </p:txBody>
      </p:sp>
      <p:sp>
        <p:nvSpPr>
          <p:cNvPr id="4" name="ZoneTexte 3">
            <a:extLst>
              <a:ext uri="{FF2B5EF4-FFF2-40B4-BE49-F238E27FC236}">
                <a16:creationId xmlns:a16="http://schemas.microsoft.com/office/drawing/2014/main" id="{3875A0FD-31CC-97D6-5E6E-7DD801F8BA82}"/>
              </a:ext>
            </a:extLst>
          </p:cNvPr>
          <p:cNvSpPr txBox="1"/>
          <p:nvPr/>
        </p:nvSpPr>
        <p:spPr>
          <a:xfrm>
            <a:off x="1143001" y="2229747"/>
            <a:ext cx="4613341" cy="923330"/>
          </a:xfrm>
          <a:prstGeom prst="rect">
            <a:avLst/>
          </a:prstGeom>
          <a:noFill/>
        </p:spPr>
        <p:txBody>
          <a:bodyPr wrap="square" rtlCol="0">
            <a:spAutoFit/>
          </a:bodyPr>
          <a:lstStyle/>
          <a:p>
            <a:r>
              <a:rPr lang="fr-FR" dirty="0"/>
              <a:t>Création d’un </a:t>
            </a:r>
            <a:r>
              <a:rPr lang="fr-FR" dirty="0" err="1"/>
              <a:t>dataframes</a:t>
            </a:r>
            <a:r>
              <a:rPr lang="fr-FR" dirty="0"/>
              <a:t>  final réunissant tous les indicateurs à partir des </a:t>
            </a:r>
            <a:r>
              <a:rPr lang="fr-FR" dirty="0" err="1"/>
              <a:t>dataframes</a:t>
            </a:r>
            <a:r>
              <a:rPr lang="fr-FR" dirty="0"/>
              <a:t> de travail utilisés précédemment</a:t>
            </a:r>
          </a:p>
        </p:txBody>
      </p:sp>
      <p:pic>
        <p:nvPicPr>
          <p:cNvPr id="5" name="Image 4">
            <a:extLst>
              <a:ext uri="{FF2B5EF4-FFF2-40B4-BE49-F238E27FC236}">
                <a16:creationId xmlns:a16="http://schemas.microsoft.com/office/drawing/2014/main" id="{C7274276-7E5E-16D8-4293-C93BD058A5DD}"/>
              </a:ext>
            </a:extLst>
          </p:cNvPr>
          <p:cNvPicPr>
            <a:picLocks noChangeAspect="1"/>
          </p:cNvPicPr>
          <p:nvPr/>
        </p:nvPicPr>
        <p:blipFill>
          <a:blip r:embed="rId2"/>
          <a:stretch>
            <a:fillRect/>
          </a:stretch>
        </p:blipFill>
        <p:spPr>
          <a:xfrm>
            <a:off x="5629342" y="2658707"/>
            <a:ext cx="5846324" cy="1540585"/>
          </a:xfrm>
          <a:prstGeom prst="rect">
            <a:avLst/>
          </a:prstGeom>
        </p:spPr>
      </p:pic>
      <p:pic>
        <p:nvPicPr>
          <p:cNvPr id="7" name="Image 6" descr="Une image contenant texte&#10;&#10;Description générée automatiquement">
            <a:extLst>
              <a:ext uri="{FF2B5EF4-FFF2-40B4-BE49-F238E27FC236}">
                <a16:creationId xmlns:a16="http://schemas.microsoft.com/office/drawing/2014/main" id="{A7CA145E-8C0B-C182-807F-E7E4D1AE4644}"/>
              </a:ext>
            </a:extLst>
          </p:cNvPr>
          <p:cNvPicPr>
            <a:picLocks noChangeAspect="1"/>
          </p:cNvPicPr>
          <p:nvPr/>
        </p:nvPicPr>
        <p:blipFill>
          <a:blip r:embed="rId3"/>
          <a:stretch>
            <a:fillRect/>
          </a:stretch>
        </p:blipFill>
        <p:spPr>
          <a:xfrm>
            <a:off x="1898480" y="3704924"/>
            <a:ext cx="3102382" cy="2356454"/>
          </a:xfrm>
          <a:prstGeom prst="rect">
            <a:avLst/>
          </a:prstGeom>
        </p:spPr>
      </p:pic>
    </p:spTree>
    <p:extLst>
      <p:ext uri="{BB962C8B-B14F-4D97-AF65-F5344CB8AC3E}">
        <p14:creationId xmlns:p14="http://schemas.microsoft.com/office/powerpoint/2010/main" val="3497317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69F691-1909-1602-5F53-E815A15E3A3F}"/>
              </a:ext>
            </a:extLst>
          </p:cNvPr>
          <p:cNvSpPr>
            <a:spLocks noGrp="1"/>
          </p:cNvSpPr>
          <p:nvPr>
            <p:ph type="title"/>
          </p:nvPr>
        </p:nvSpPr>
        <p:spPr>
          <a:xfrm>
            <a:off x="1141412" y="563956"/>
            <a:ext cx="9905998" cy="1170546"/>
          </a:xfrm>
        </p:spPr>
        <p:txBody>
          <a:bodyPr>
            <a:normAutofit fontScale="90000"/>
          </a:bodyPr>
          <a:lstStyle/>
          <a:p>
            <a:r>
              <a:rPr lang="fr-FR" sz="3600" dirty="0">
                <a:solidFill>
                  <a:srgbClr val="00B0F0"/>
                </a:solidFill>
              </a:rPr>
              <a:t>Comparaison des pays et identification du potentiel de chaque pays</a:t>
            </a:r>
            <a:br>
              <a:rPr lang="fr-FR" sz="3600" dirty="0">
                <a:solidFill>
                  <a:srgbClr val="00B0F0"/>
                </a:solidFill>
              </a:rPr>
            </a:br>
            <a:r>
              <a:rPr lang="fr-FR" sz="2800" dirty="0"/>
              <a:t>La méthode MINMAX</a:t>
            </a:r>
            <a:br>
              <a:rPr lang="fr-FR" sz="2800" dirty="0"/>
            </a:br>
            <a:r>
              <a:rPr lang="fr-FR" sz="2800" dirty="0"/>
              <a:t>Les Pays candidats</a:t>
            </a:r>
            <a:endParaRPr lang="fr-FR" dirty="0"/>
          </a:p>
        </p:txBody>
      </p:sp>
      <p:sp>
        <p:nvSpPr>
          <p:cNvPr id="3" name="Espace réservé du contenu 2">
            <a:extLst>
              <a:ext uri="{FF2B5EF4-FFF2-40B4-BE49-F238E27FC236}">
                <a16:creationId xmlns:a16="http://schemas.microsoft.com/office/drawing/2014/main" id="{91956DDC-9BD6-E83F-A5CE-C12B5E2C1D30}"/>
              </a:ext>
            </a:extLst>
          </p:cNvPr>
          <p:cNvSpPr>
            <a:spLocks noGrp="1"/>
          </p:cNvSpPr>
          <p:nvPr>
            <p:ph idx="1"/>
          </p:nvPr>
        </p:nvSpPr>
        <p:spPr/>
        <p:txBody>
          <a:bodyPr>
            <a:normAutofit fontScale="55000" lnSpcReduction="20000"/>
          </a:bodyPr>
          <a:lstStyle/>
          <a:p>
            <a:pPr marL="0" indent="0">
              <a:buNone/>
            </a:pPr>
            <a:r>
              <a:rPr lang="fr-FR" dirty="0"/>
              <a:t>La fonction </a:t>
            </a:r>
            <a:r>
              <a:rPr lang="fr-FR" dirty="0" err="1"/>
              <a:t>MinMax</a:t>
            </a:r>
            <a:r>
              <a:rPr lang="fr-FR" dirty="0"/>
              <a:t> </a:t>
            </a:r>
            <a:r>
              <a:rPr lang="fr-FR" dirty="0" err="1"/>
              <a:t>scale</a:t>
            </a:r>
            <a:r>
              <a:rPr lang="fr-FR" dirty="0"/>
              <a:t> permet d'uniformiser les indicateurs des </a:t>
            </a:r>
            <a:r>
              <a:rPr lang="fr-FR" dirty="0" err="1"/>
              <a:t>dataframes</a:t>
            </a:r>
            <a:r>
              <a:rPr lang="fr-FR" dirty="0"/>
              <a:t> en les ramenant entre 1 et 0. Cela va nous permettre de créer un indicateur composite qui sera la moyenne pondérée de chaque indicateur.</a:t>
            </a:r>
          </a:p>
          <a:p>
            <a:pPr marL="0" indent="0">
              <a:buNone/>
            </a:pPr>
            <a:r>
              <a:rPr lang="fr-FR" dirty="0"/>
              <a:t>Un coefficient de pondération est donc appliqué à chacun des indicateurs selon leur poids dans le choix : </a:t>
            </a:r>
          </a:p>
          <a:p>
            <a:r>
              <a:rPr lang="fr-FR" dirty="0"/>
              <a:t> IT.NET.USER.P2 : 25 %</a:t>
            </a:r>
          </a:p>
          <a:p>
            <a:r>
              <a:rPr lang="fr-FR" dirty="0"/>
              <a:t> NY.GDP.PCAP.PP.CD : 25 %</a:t>
            </a:r>
          </a:p>
          <a:p>
            <a:r>
              <a:rPr lang="fr-FR" dirty="0"/>
              <a:t>SE.SEC &amp; SE.TER total : 15 %</a:t>
            </a:r>
          </a:p>
          <a:p>
            <a:r>
              <a:rPr lang="fr-FR" dirty="0"/>
              <a:t>SP.POP.1524.TO.UN : 15 %</a:t>
            </a:r>
          </a:p>
          <a:p>
            <a:r>
              <a:rPr lang="fr-FR" dirty="0"/>
              <a:t>SP.POP.TOTL : 10 %</a:t>
            </a:r>
          </a:p>
          <a:p>
            <a:endParaRPr lang="fr-FR" dirty="0"/>
          </a:p>
          <a:p>
            <a:pPr marL="0" indent="0">
              <a:buNone/>
            </a:pPr>
            <a:r>
              <a:rPr lang="fr-FR" dirty="0"/>
              <a:t>Après suppression des NAN, il reste une </a:t>
            </a:r>
          </a:p>
          <a:p>
            <a:pPr marL="0" indent="0">
              <a:buNone/>
            </a:pPr>
            <a:r>
              <a:rPr lang="fr-FR" dirty="0"/>
              <a:t>liste de 17 pays </a:t>
            </a:r>
          </a:p>
        </p:txBody>
      </p:sp>
      <p:pic>
        <p:nvPicPr>
          <p:cNvPr id="5" name="Image 4" descr="Une image contenant table&#10;&#10;Description générée automatiquement">
            <a:extLst>
              <a:ext uri="{FF2B5EF4-FFF2-40B4-BE49-F238E27FC236}">
                <a16:creationId xmlns:a16="http://schemas.microsoft.com/office/drawing/2014/main" id="{73275DD1-9430-CD20-F9AF-2DC836F85A4E}"/>
              </a:ext>
            </a:extLst>
          </p:cNvPr>
          <p:cNvPicPr>
            <a:picLocks noChangeAspect="1"/>
          </p:cNvPicPr>
          <p:nvPr/>
        </p:nvPicPr>
        <p:blipFill>
          <a:blip r:embed="rId2"/>
          <a:stretch>
            <a:fillRect/>
          </a:stretch>
        </p:blipFill>
        <p:spPr>
          <a:xfrm>
            <a:off x="4584699" y="3279458"/>
            <a:ext cx="6705465" cy="3263170"/>
          </a:xfrm>
          <a:prstGeom prst="rect">
            <a:avLst/>
          </a:prstGeom>
        </p:spPr>
      </p:pic>
    </p:spTree>
    <p:extLst>
      <p:ext uri="{BB962C8B-B14F-4D97-AF65-F5344CB8AC3E}">
        <p14:creationId xmlns:p14="http://schemas.microsoft.com/office/powerpoint/2010/main" val="35971877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E19A9E-B679-D1EE-D21C-53FCDAA4399D}"/>
              </a:ext>
            </a:extLst>
          </p:cNvPr>
          <p:cNvSpPr>
            <a:spLocks noGrp="1"/>
          </p:cNvSpPr>
          <p:nvPr>
            <p:ph type="title"/>
          </p:nvPr>
        </p:nvSpPr>
        <p:spPr>
          <a:xfrm>
            <a:off x="1141413" y="618518"/>
            <a:ext cx="9905998" cy="1478570"/>
          </a:xfrm>
        </p:spPr>
        <p:txBody>
          <a:bodyPr vert="horz" lIns="91440" tIns="45720" rIns="91440" bIns="45720" rtlCol="0" anchor="ctr">
            <a:normAutofit/>
          </a:bodyPr>
          <a:lstStyle/>
          <a:p>
            <a:r>
              <a:rPr lang="en-US" dirty="0" err="1"/>
              <a:t>Comparaison</a:t>
            </a:r>
            <a:r>
              <a:rPr lang="en-US" dirty="0"/>
              <a:t> des pays et identification du </a:t>
            </a:r>
            <a:r>
              <a:rPr lang="en-US" dirty="0" err="1"/>
              <a:t>potentiel</a:t>
            </a:r>
            <a:r>
              <a:rPr lang="en-US" dirty="0"/>
              <a:t> de </a:t>
            </a:r>
            <a:r>
              <a:rPr lang="en-US" dirty="0" err="1"/>
              <a:t>chaque</a:t>
            </a:r>
            <a:r>
              <a:rPr lang="en-US" dirty="0"/>
              <a:t> pays</a:t>
            </a:r>
          </a:p>
        </p:txBody>
      </p:sp>
      <p:pic>
        <p:nvPicPr>
          <p:cNvPr id="4" name="Espace réservé du contenu 3">
            <a:extLst>
              <a:ext uri="{FF2B5EF4-FFF2-40B4-BE49-F238E27FC236}">
                <a16:creationId xmlns:a16="http://schemas.microsoft.com/office/drawing/2014/main" id="{1CEFCA95-B03F-C168-67EA-3D16C8B1D425}"/>
              </a:ext>
            </a:extLst>
          </p:cNvPr>
          <p:cNvPicPr>
            <a:picLocks noGrp="1" noChangeAspect="1"/>
          </p:cNvPicPr>
          <p:nvPr>
            <p:ph idx="1"/>
          </p:nvPr>
        </p:nvPicPr>
        <p:blipFill>
          <a:blip r:embed="rId3"/>
          <a:stretch>
            <a:fillRect/>
          </a:stretch>
        </p:blipFill>
        <p:spPr>
          <a:xfrm>
            <a:off x="840060" y="2741857"/>
            <a:ext cx="6514585" cy="2556974"/>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5" name="ZoneTexte 4">
            <a:extLst>
              <a:ext uri="{FF2B5EF4-FFF2-40B4-BE49-F238E27FC236}">
                <a16:creationId xmlns:a16="http://schemas.microsoft.com/office/drawing/2014/main" id="{5CBE5D58-6779-D73F-AA68-1074EBB30FF6}"/>
              </a:ext>
            </a:extLst>
          </p:cNvPr>
          <p:cNvSpPr txBox="1"/>
          <p:nvPr/>
        </p:nvSpPr>
        <p:spPr>
          <a:xfrm>
            <a:off x="7481317" y="2503487"/>
            <a:ext cx="4710683" cy="2957513"/>
          </a:xfrm>
          <a:prstGeom prst="rect">
            <a:avLst/>
          </a:prstGeom>
        </p:spPr>
        <p:txBody>
          <a:bodyPr vert="horz" lIns="91440" tIns="45720" rIns="91440" bIns="45720" rtlCol="0">
            <a:normAutofit/>
          </a:bodyPr>
          <a:lstStyle/>
          <a:p>
            <a:pPr indent="-228600" defTabSz="914400">
              <a:lnSpc>
                <a:spcPct val="120000"/>
              </a:lnSpc>
              <a:spcAft>
                <a:spcPts val="600"/>
              </a:spcAft>
              <a:buSzPct val="125000"/>
              <a:buFont typeface="Arial" panose="020B0604020202020204" pitchFamily="34" charset="0"/>
              <a:buChar char="•"/>
            </a:pPr>
            <a:r>
              <a:rPr lang="en-US" dirty="0"/>
              <a:t>Les pays </a:t>
            </a:r>
            <a:r>
              <a:rPr lang="en-US" dirty="0" err="1"/>
              <a:t>devant</a:t>
            </a:r>
            <a:r>
              <a:rPr lang="en-US" dirty="0"/>
              <a:t> </a:t>
            </a:r>
            <a:r>
              <a:rPr lang="en-US" dirty="0" err="1"/>
              <a:t>être</a:t>
            </a:r>
            <a:r>
              <a:rPr lang="en-US" dirty="0"/>
              <a:t> </a:t>
            </a:r>
            <a:r>
              <a:rPr lang="en-US" dirty="0" err="1"/>
              <a:t>choisis</a:t>
            </a:r>
            <a:r>
              <a:rPr lang="en-US" dirty="0"/>
              <a:t> </a:t>
            </a:r>
            <a:r>
              <a:rPr lang="en-US" dirty="0" err="1"/>
              <a:t>en</a:t>
            </a:r>
            <a:r>
              <a:rPr lang="en-US" dirty="0"/>
              <a:t> </a:t>
            </a:r>
            <a:r>
              <a:rPr lang="en-US" dirty="0" err="1"/>
              <a:t>priorité</a:t>
            </a:r>
            <a:r>
              <a:rPr lang="en-US" dirty="0"/>
              <a:t> pour le </a:t>
            </a:r>
            <a:r>
              <a:rPr lang="en-US" dirty="0" err="1"/>
              <a:t>développement</a:t>
            </a:r>
            <a:r>
              <a:rPr lang="en-US" dirty="0"/>
              <a:t> de la </a:t>
            </a:r>
            <a:r>
              <a:rPr lang="en-US" dirty="0" err="1"/>
              <a:t>société</a:t>
            </a:r>
            <a:r>
              <a:rPr lang="en-US" dirty="0"/>
              <a:t> </a:t>
            </a:r>
            <a:r>
              <a:rPr lang="en-US" dirty="0" err="1"/>
              <a:t>sont</a:t>
            </a:r>
            <a:r>
              <a:rPr lang="en-US" dirty="0"/>
              <a:t> : </a:t>
            </a:r>
          </a:p>
          <a:p>
            <a:pPr indent="-228600" defTabSz="914400">
              <a:lnSpc>
                <a:spcPct val="120000"/>
              </a:lnSpc>
              <a:spcAft>
                <a:spcPts val="600"/>
              </a:spcAft>
              <a:buSzPct val="125000"/>
              <a:buFont typeface="Arial" panose="020B0604020202020204" pitchFamily="34" charset="0"/>
              <a:buChar char="•"/>
            </a:pPr>
            <a:r>
              <a:rPr lang="en-US" dirty="0"/>
              <a:t>Les </a:t>
            </a:r>
            <a:r>
              <a:rPr lang="en-US" dirty="0" err="1"/>
              <a:t>Etats</a:t>
            </a:r>
            <a:r>
              <a:rPr lang="en-US" dirty="0"/>
              <a:t>-Unis </a:t>
            </a:r>
          </a:p>
          <a:p>
            <a:pPr indent="-228600" defTabSz="914400">
              <a:lnSpc>
                <a:spcPct val="120000"/>
              </a:lnSpc>
              <a:spcAft>
                <a:spcPts val="600"/>
              </a:spcAft>
              <a:buSzPct val="125000"/>
              <a:buFont typeface="Arial" panose="020B0604020202020204" pitchFamily="34" charset="0"/>
              <a:buChar char="•"/>
            </a:pPr>
            <a:r>
              <a:rPr lang="en-US" dirty="0"/>
              <a:t>Le </a:t>
            </a:r>
            <a:r>
              <a:rPr lang="en-US" dirty="0" err="1"/>
              <a:t>Japon</a:t>
            </a:r>
            <a:endParaRPr lang="en-US" dirty="0"/>
          </a:p>
          <a:p>
            <a:pPr indent="-228600" defTabSz="914400">
              <a:lnSpc>
                <a:spcPct val="120000"/>
              </a:lnSpc>
              <a:spcAft>
                <a:spcPts val="600"/>
              </a:spcAft>
              <a:buSzPct val="125000"/>
              <a:buFont typeface="Arial" panose="020B0604020202020204" pitchFamily="34" charset="0"/>
              <a:buChar char="•"/>
            </a:pPr>
            <a:r>
              <a:rPr lang="en-US" dirty="0" err="1"/>
              <a:t>L'Allemagne</a:t>
            </a:r>
            <a:endParaRPr lang="en-US" dirty="0"/>
          </a:p>
          <a:p>
            <a:pPr indent="-228600" defTabSz="914400">
              <a:lnSpc>
                <a:spcPct val="120000"/>
              </a:lnSpc>
              <a:spcAft>
                <a:spcPts val="600"/>
              </a:spcAft>
              <a:buSzPct val="125000"/>
              <a:buFont typeface="Arial" panose="020B0604020202020204" pitchFamily="34" charset="0"/>
              <a:buChar char="•"/>
            </a:pPr>
            <a:r>
              <a:rPr lang="en-US" dirty="0"/>
              <a:t>Le </a:t>
            </a:r>
            <a:r>
              <a:rPr lang="en-US" dirty="0" err="1"/>
              <a:t>Royaume</a:t>
            </a:r>
            <a:r>
              <a:rPr lang="en-US" dirty="0"/>
              <a:t>-Uni</a:t>
            </a:r>
          </a:p>
          <a:p>
            <a:pPr indent="-228600" defTabSz="914400">
              <a:lnSpc>
                <a:spcPct val="120000"/>
              </a:lnSpc>
              <a:spcAft>
                <a:spcPts val="600"/>
              </a:spcAft>
              <a:buSzPct val="125000"/>
              <a:buFont typeface="Arial" panose="020B0604020202020204" pitchFamily="34" charset="0"/>
              <a:buChar char="•"/>
            </a:pPr>
            <a:r>
              <a:rPr lang="en-US" dirty="0"/>
              <a:t>Les Pays-Bas</a:t>
            </a:r>
          </a:p>
        </p:txBody>
      </p:sp>
    </p:spTree>
    <p:extLst>
      <p:ext uri="{BB962C8B-B14F-4D97-AF65-F5344CB8AC3E}">
        <p14:creationId xmlns:p14="http://schemas.microsoft.com/office/powerpoint/2010/main" val="342669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90D2FB-C20D-DADF-CC29-E8D501F8B421}"/>
              </a:ext>
            </a:extLst>
          </p:cNvPr>
          <p:cNvSpPr>
            <a:spLocks noGrp="1"/>
          </p:cNvSpPr>
          <p:nvPr>
            <p:ph type="title"/>
          </p:nvPr>
        </p:nvSpPr>
        <p:spPr>
          <a:xfrm>
            <a:off x="1141413" y="618518"/>
            <a:ext cx="9905998" cy="529346"/>
          </a:xfrm>
        </p:spPr>
        <p:txBody>
          <a:bodyPr>
            <a:normAutofit fontScale="90000"/>
          </a:bodyPr>
          <a:lstStyle/>
          <a:p>
            <a:r>
              <a:rPr lang="fr-FR" dirty="0">
                <a:solidFill>
                  <a:srgbClr val="00B0F0"/>
                </a:solidFill>
              </a:rPr>
              <a:t>Evolution des pays choisis </a:t>
            </a:r>
          </a:p>
        </p:txBody>
      </p:sp>
      <p:pic>
        <p:nvPicPr>
          <p:cNvPr id="5" name="Espace réservé du contenu 4">
            <a:extLst>
              <a:ext uri="{FF2B5EF4-FFF2-40B4-BE49-F238E27FC236}">
                <a16:creationId xmlns:a16="http://schemas.microsoft.com/office/drawing/2014/main" id="{4AABBBCB-CA94-1E87-30F7-64D6547F519D}"/>
              </a:ext>
            </a:extLst>
          </p:cNvPr>
          <p:cNvPicPr>
            <a:picLocks noGrp="1" noChangeAspect="1"/>
          </p:cNvPicPr>
          <p:nvPr>
            <p:ph idx="1"/>
          </p:nvPr>
        </p:nvPicPr>
        <p:blipFill>
          <a:blip r:embed="rId2"/>
          <a:stretch>
            <a:fillRect/>
          </a:stretch>
        </p:blipFill>
        <p:spPr>
          <a:xfrm>
            <a:off x="1141413" y="1335453"/>
            <a:ext cx="9906000" cy="1122038"/>
          </a:xfrm>
        </p:spPr>
      </p:pic>
      <p:sp>
        <p:nvSpPr>
          <p:cNvPr id="6" name="ZoneTexte 5">
            <a:extLst>
              <a:ext uri="{FF2B5EF4-FFF2-40B4-BE49-F238E27FC236}">
                <a16:creationId xmlns:a16="http://schemas.microsoft.com/office/drawing/2014/main" id="{13B97582-ED8F-EAEB-CDFA-2B14DA53573E}"/>
              </a:ext>
            </a:extLst>
          </p:cNvPr>
          <p:cNvSpPr txBox="1"/>
          <p:nvPr/>
        </p:nvSpPr>
        <p:spPr>
          <a:xfrm>
            <a:off x="836613" y="2765319"/>
            <a:ext cx="3773487" cy="3416320"/>
          </a:xfrm>
          <a:prstGeom prst="rect">
            <a:avLst/>
          </a:prstGeom>
          <a:noFill/>
        </p:spPr>
        <p:txBody>
          <a:bodyPr wrap="square" rtlCol="0">
            <a:spAutoFit/>
          </a:bodyPr>
          <a:lstStyle/>
          <a:p>
            <a:pPr algn="just"/>
            <a:r>
              <a:rPr lang="fr-FR" dirty="0"/>
              <a:t>Prise en compte des années allant de 2020 à 2050</a:t>
            </a:r>
          </a:p>
          <a:p>
            <a:pPr algn="just"/>
            <a:r>
              <a:rPr lang="fr-FR" dirty="0"/>
              <a:t>Sélection des indicateurs pour l’étude de la projection </a:t>
            </a:r>
          </a:p>
          <a:p>
            <a:pPr algn="just"/>
            <a:r>
              <a:rPr lang="fr-FR" dirty="0"/>
              <a:t>Le choix des indicateurs a été compliqué en raison de la proportion de Nan dans les pays candidats. </a:t>
            </a:r>
          </a:p>
          <a:p>
            <a:pPr algn="just"/>
            <a:r>
              <a:rPr lang="fr-FR" dirty="0"/>
              <a:t>En effet, le choix a été fait de ne conserver que les indicateurs ne présentant pas de données vides. </a:t>
            </a:r>
          </a:p>
          <a:p>
            <a:pPr algn="just"/>
            <a:r>
              <a:rPr lang="fr-FR" dirty="0"/>
              <a:t>Enfin, nous ne conservons que les données pour les pays candidats. </a:t>
            </a:r>
          </a:p>
        </p:txBody>
      </p:sp>
      <p:pic>
        <p:nvPicPr>
          <p:cNvPr id="9" name="Image 8">
            <a:extLst>
              <a:ext uri="{FF2B5EF4-FFF2-40B4-BE49-F238E27FC236}">
                <a16:creationId xmlns:a16="http://schemas.microsoft.com/office/drawing/2014/main" id="{C1B02E0D-49B7-59A6-5E4C-526E8BE5611D}"/>
              </a:ext>
            </a:extLst>
          </p:cNvPr>
          <p:cNvPicPr>
            <a:picLocks noChangeAspect="1"/>
          </p:cNvPicPr>
          <p:nvPr/>
        </p:nvPicPr>
        <p:blipFill>
          <a:blip r:embed="rId3"/>
          <a:stretch>
            <a:fillRect/>
          </a:stretch>
        </p:blipFill>
        <p:spPr>
          <a:xfrm>
            <a:off x="4610100" y="2765319"/>
            <a:ext cx="6935787" cy="3635250"/>
          </a:xfrm>
          <a:prstGeom prst="rect">
            <a:avLst/>
          </a:prstGeom>
        </p:spPr>
      </p:pic>
    </p:spTree>
    <p:extLst>
      <p:ext uri="{BB962C8B-B14F-4D97-AF65-F5344CB8AC3E}">
        <p14:creationId xmlns:p14="http://schemas.microsoft.com/office/powerpoint/2010/main" val="24268254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4E15FE-45E2-D258-95EC-A810D4466D87}"/>
              </a:ext>
            </a:extLst>
          </p:cNvPr>
          <p:cNvSpPr>
            <a:spLocks noGrp="1"/>
          </p:cNvSpPr>
          <p:nvPr>
            <p:ph type="title"/>
          </p:nvPr>
        </p:nvSpPr>
        <p:spPr>
          <a:xfrm>
            <a:off x="1141413" y="735250"/>
            <a:ext cx="9905998" cy="928180"/>
          </a:xfrm>
        </p:spPr>
        <p:txBody>
          <a:bodyPr>
            <a:normAutofit fontScale="90000"/>
          </a:bodyPr>
          <a:lstStyle/>
          <a:p>
            <a:r>
              <a:rPr lang="fr-FR" dirty="0">
                <a:solidFill>
                  <a:srgbClr val="00B0F0"/>
                </a:solidFill>
              </a:rPr>
              <a:t>Evolution des pays choisis</a:t>
            </a:r>
            <a:br>
              <a:rPr lang="fr-FR" dirty="0">
                <a:solidFill>
                  <a:srgbClr val="00B0F0"/>
                </a:solidFill>
              </a:rPr>
            </a:br>
            <a:r>
              <a:rPr lang="fr-FR" sz="2400" dirty="0"/>
              <a:t>Choix final</a:t>
            </a:r>
            <a:r>
              <a:rPr lang="fr-FR" dirty="0">
                <a:solidFill>
                  <a:srgbClr val="00B0F0"/>
                </a:solidFill>
              </a:rPr>
              <a:t> </a:t>
            </a:r>
            <a:br>
              <a:rPr lang="fr-FR" dirty="0">
                <a:solidFill>
                  <a:srgbClr val="00B0F0"/>
                </a:solidFill>
              </a:rPr>
            </a:br>
            <a:endParaRPr lang="fr-FR" dirty="0"/>
          </a:p>
        </p:txBody>
      </p:sp>
      <p:pic>
        <p:nvPicPr>
          <p:cNvPr id="5" name="Image 4">
            <a:extLst>
              <a:ext uri="{FF2B5EF4-FFF2-40B4-BE49-F238E27FC236}">
                <a16:creationId xmlns:a16="http://schemas.microsoft.com/office/drawing/2014/main" id="{FAF4D5A6-FF81-5511-90D4-1874C2F6BC34}"/>
              </a:ext>
            </a:extLst>
          </p:cNvPr>
          <p:cNvPicPr>
            <a:picLocks noChangeAspect="1"/>
          </p:cNvPicPr>
          <p:nvPr/>
        </p:nvPicPr>
        <p:blipFill>
          <a:blip r:embed="rId2"/>
          <a:stretch>
            <a:fillRect/>
          </a:stretch>
        </p:blipFill>
        <p:spPr>
          <a:xfrm>
            <a:off x="876705" y="1485900"/>
            <a:ext cx="2046907" cy="2488930"/>
          </a:xfrm>
          <a:prstGeom prst="rect">
            <a:avLst/>
          </a:prstGeom>
        </p:spPr>
      </p:pic>
      <p:pic>
        <p:nvPicPr>
          <p:cNvPr id="6" name="Image 5">
            <a:extLst>
              <a:ext uri="{FF2B5EF4-FFF2-40B4-BE49-F238E27FC236}">
                <a16:creationId xmlns:a16="http://schemas.microsoft.com/office/drawing/2014/main" id="{D72F56B6-07C9-5CA5-4296-14CEA483C246}"/>
              </a:ext>
            </a:extLst>
          </p:cNvPr>
          <p:cNvPicPr>
            <a:picLocks noChangeAspect="1"/>
          </p:cNvPicPr>
          <p:nvPr/>
        </p:nvPicPr>
        <p:blipFill>
          <a:blip r:embed="rId3"/>
          <a:stretch>
            <a:fillRect/>
          </a:stretch>
        </p:blipFill>
        <p:spPr>
          <a:xfrm>
            <a:off x="3364018" y="3521982"/>
            <a:ext cx="7772400" cy="3041997"/>
          </a:xfrm>
          <a:prstGeom prst="rect">
            <a:avLst/>
          </a:prstGeom>
        </p:spPr>
      </p:pic>
      <p:sp>
        <p:nvSpPr>
          <p:cNvPr id="8" name="ZoneTexte 7">
            <a:extLst>
              <a:ext uri="{FF2B5EF4-FFF2-40B4-BE49-F238E27FC236}">
                <a16:creationId xmlns:a16="http://schemas.microsoft.com/office/drawing/2014/main" id="{B47C3265-B6D1-D7BF-AB51-46A57B95A144}"/>
              </a:ext>
            </a:extLst>
          </p:cNvPr>
          <p:cNvSpPr txBox="1"/>
          <p:nvPr/>
        </p:nvSpPr>
        <p:spPr>
          <a:xfrm>
            <a:off x="3188319" y="1197904"/>
            <a:ext cx="8123799" cy="2031325"/>
          </a:xfrm>
          <a:prstGeom prst="rect">
            <a:avLst/>
          </a:prstGeom>
          <a:noFill/>
        </p:spPr>
        <p:txBody>
          <a:bodyPr wrap="square">
            <a:spAutoFit/>
          </a:bodyPr>
          <a:lstStyle/>
          <a:p>
            <a:pPr algn="just"/>
            <a:r>
              <a:rPr lang="fr-FR" dirty="0"/>
              <a:t>L'uniformisation des variables d'évolution des 15 - 19 ans et de population globale permet d'obtenir un classement des pays ayant un potentiel d'évolution démographique satisfaisant. La liste des 5 pays retenus pour s'implanter va nous servir de référence et nous établirons un classement de ces pays en 3 degrés : </a:t>
            </a:r>
          </a:p>
          <a:p>
            <a:pPr algn="just"/>
            <a:r>
              <a:rPr lang="fr-FR" dirty="0"/>
              <a:t>- Cible prioritaire : les Etats Unis d'Amérique, le Japon et le Royaume-Uni</a:t>
            </a:r>
          </a:p>
          <a:p>
            <a:pPr algn="just"/>
            <a:r>
              <a:rPr lang="fr-FR" dirty="0"/>
              <a:t>- Cible secondaire : L'Allemagne</a:t>
            </a:r>
          </a:p>
          <a:p>
            <a:pPr algn="just"/>
            <a:r>
              <a:rPr lang="fr-FR" dirty="0"/>
              <a:t>- Cible mineure : Les </a:t>
            </a:r>
            <a:r>
              <a:rPr lang="fr-FR" dirty="0" err="1"/>
              <a:t>Pays-bas</a:t>
            </a:r>
            <a:endParaRPr lang="fr-FR" dirty="0"/>
          </a:p>
        </p:txBody>
      </p:sp>
    </p:spTree>
    <p:extLst>
      <p:ext uri="{BB962C8B-B14F-4D97-AF65-F5344CB8AC3E}">
        <p14:creationId xmlns:p14="http://schemas.microsoft.com/office/powerpoint/2010/main" val="14646667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2775EF-26C8-B3E1-495D-308DB1BE854D}"/>
              </a:ext>
            </a:extLst>
          </p:cNvPr>
          <p:cNvSpPr>
            <a:spLocks noGrp="1"/>
          </p:cNvSpPr>
          <p:nvPr>
            <p:ph type="title"/>
          </p:nvPr>
        </p:nvSpPr>
        <p:spPr/>
        <p:txBody>
          <a:bodyPr/>
          <a:lstStyle/>
          <a:p>
            <a:r>
              <a:rPr lang="fr-FR" dirty="0"/>
              <a:t>Conclusion </a:t>
            </a:r>
          </a:p>
        </p:txBody>
      </p:sp>
      <p:sp>
        <p:nvSpPr>
          <p:cNvPr id="3" name="Espace réservé du contenu 2">
            <a:extLst>
              <a:ext uri="{FF2B5EF4-FFF2-40B4-BE49-F238E27FC236}">
                <a16:creationId xmlns:a16="http://schemas.microsoft.com/office/drawing/2014/main" id="{5E6724B7-845D-A846-1BC4-D505E41DBC03}"/>
              </a:ext>
            </a:extLst>
          </p:cNvPr>
          <p:cNvSpPr>
            <a:spLocks noGrp="1"/>
          </p:cNvSpPr>
          <p:nvPr>
            <p:ph idx="1"/>
          </p:nvPr>
        </p:nvSpPr>
        <p:spPr>
          <a:xfrm>
            <a:off x="1141412" y="2249487"/>
            <a:ext cx="9905999" cy="2288854"/>
          </a:xfrm>
        </p:spPr>
        <p:txBody>
          <a:bodyPr/>
          <a:lstStyle/>
          <a:p>
            <a:r>
              <a:rPr lang="fr-FR" dirty="0"/>
              <a:t>Les données prédictives ne sont pas suffisamment précises pour  permettre d’avoir une bonne vision des perspectives. </a:t>
            </a:r>
          </a:p>
          <a:p>
            <a:r>
              <a:rPr lang="fr-FR" dirty="0"/>
              <a:t>La demande de la part d’</a:t>
            </a:r>
            <a:r>
              <a:rPr lang="fr-FR" dirty="0" err="1"/>
              <a:t>academy</a:t>
            </a:r>
            <a:r>
              <a:rPr lang="fr-FR" dirty="0"/>
              <a:t> doit être précisée, elle est trop vague pour permettre une discrimination fine des données. </a:t>
            </a:r>
          </a:p>
          <a:p>
            <a:endParaRPr lang="fr-FR" dirty="0"/>
          </a:p>
        </p:txBody>
      </p:sp>
    </p:spTree>
    <p:extLst>
      <p:ext uri="{BB962C8B-B14F-4D97-AF65-F5344CB8AC3E}">
        <p14:creationId xmlns:p14="http://schemas.microsoft.com/office/powerpoint/2010/main" val="3280856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99" name="Picture 2">
            <a:extLst>
              <a:ext uri="{FF2B5EF4-FFF2-40B4-BE49-F238E27FC236}">
                <a16:creationId xmlns:a16="http://schemas.microsoft.com/office/drawing/2014/main" id="{38BFA449-4933-478B-B27D-ACCC557FF9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00" name="Group 12">
            <a:extLst>
              <a:ext uri="{FF2B5EF4-FFF2-40B4-BE49-F238E27FC236}">
                <a16:creationId xmlns:a16="http://schemas.microsoft.com/office/drawing/2014/main" id="{F21A37DB-EDD2-4025-A254-7FE5E4C7AE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4" name="Rectangle 5">
              <a:extLst>
                <a:ext uri="{FF2B5EF4-FFF2-40B4-BE49-F238E27FC236}">
                  <a16:creationId xmlns:a16="http://schemas.microsoft.com/office/drawing/2014/main" id="{708D40D6-935E-4579-ABE6-A99C7E33FCF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F9775315-32FD-4BD8-BB73-F51CD2C686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7">
              <a:extLst>
                <a:ext uri="{FF2B5EF4-FFF2-40B4-BE49-F238E27FC236}">
                  <a16:creationId xmlns:a16="http://schemas.microsoft.com/office/drawing/2014/main" id="{336A6870-9B40-41FF-B9F4-A6BA3B2987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Rectangle 8">
              <a:extLst>
                <a:ext uri="{FF2B5EF4-FFF2-40B4-BE49-F238E27FC236}">
                  <a16:creationId xmlns:a16="http://schemas.microsoft.com/office/drawing/2014/main" id="{C710122E-DD96-4794-A7E0-04B497DA5D5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4F4CBCBE-E77B-4F77-A0FC-8E53E82227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0">
              <a:extLst>
                <a:ext uri="{FF2B5EF4-FFF2-40B4-BE49-F238E27FC236}">
                  <a16:creationId xmlns:a16="http://schemas.microsoft.com/office/drawing/2014/main" id="{3AADEE32-46BC-4B55-9FB4-EC09FF4B7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1">
              <a:extLst>
                <a:ext uri="{FF2B5EF4-FFF2-40B4-BE49-F238E27FC236}">
                  <a16:creationId xmlns:a16="http://schemas.microsoft.com/office/drawing/2014/main" id="{49C2E1A9-8937-452C-B9FC-E735928819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2">
              <a:extLst>
                <a:ext uri="{FF2B5EF4-FFF2-40B4-BE49-F238E27FC236}">
                  <a16:creationId xmlns:a16="http://schemas.microsoft.com/office/drawing/2014/main" id="{52F0D79A-B92A-42F1-9DC4-3768BB84C7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3">
              <a:extLst>
                <a:ext uri="{FF2B5EF4-FFF2-40B4-BE49-F238E27FC236}">
                  <a16:creationId xmlns:a16="http://schemas.microsoft.com/office/drawing/2014/main" id="{DF9A7FE6-2AA9-4245-A3FD-2B1E9B419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4">
              <a:extLst>
                <a:ext uri="{FF2B5EF4-FFF2-40B4-BE49-F238E27FC236}">
                  <a16:creationId xmlns:a16="http://schemas.microsoft.com/office/drawing/2014/main" id="{5DBCDEBC-5990-40B3-B01F-0901475F58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5">
              <a:extLst>
                <a:ext uri="{FF2B5EF4-FFF2-40B4-BE49-F238E27FC236}">
                  <a16:creationId xmlns:a16="http://schemas.microsoft.com/office/drawing/2014/main" id="{4F679A7F-49B5-4FB8-8861-39C0B1A780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6">
              <a:extLst>
                <a:ext uri="{FF2B5EF4-FFF2-40B4-BE49-F238E27FC236}">
                  <a16:creationId xmlns:a16="http://schemas.microsoft.com/office/drawing/2014/main" id="{25A941BD-9824-47D0-835E-824412568C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7">
              <a:extLst>
                <a:ext uri="{FF2B5EF4-FFF2-40B4-BE49-F238E27FC236}">
                  <a16:creationId xmlns:a16="http://schemas.microsoft.com/office/drawing/2014/main" id="{9788DF14-5749-40F7-9AFC-400AB2F61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8">
              <a:extLst>
                <a:ext uri="{FF2B5EF4-FFF2-40B4-BE49-F238E27FC236}">
                  <a16:creationId xmlns:a16="http://schemas.microsoft.com/office/drawing/2014/main" id="{E1032387-9F5C-4637-A5BC-43C8FDFF3A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9">
              <a:extLst>
                <a:ext uri="{FF2B5EF4-FFF2-40B4-BE49-F238E27FC236}">
                  <a16:creationId xmlns:a16="http://schemas.microsoft.com/office/drawing/2014/main" id="{E0AE6232-915A-4EDB-BC6C-546E772D2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0">
              <a:extLst>
                <a:ext uri="{FF2B5EF4-FFF2-40B4-BE49-F238E27FC236}">
                  <a16:creationId xmlns:a16="http://schemas.microsoft.com/office/drawing/2014/main" id="{4B47A13E-CFFB-493F-8C53-266B8A9D14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1">
              <a:extLst>
                <a:ext uri="{FF2B5EF4-FFF2-40B4-BE49-F238E27FC236}">
                  <a16:creationId xmlns:a16="http://schemas.microsoft.com/office/drawing/2014/main" id="{CFD722CE-8752-4A08-B23F-764AB47DDA8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2">
              <a:extLst>
                <a:ext uri="{FF2B5EF4-FFF2-40B4-BE49-F238E27FC236}">
                  <a16:creationId xmlns:a16="http://schemas.microsoft.com/office/drawing/2014/main" id="{042C13BD-E9AE-4C85-B32E-8913F9B270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3">
              <a:extLst>
                <a:ext uri="{FF2B5EF4-FFF2-40B4-BE49-F238E27FC236}">
                  <a16:creationId xmlns:a16="http://schemas.microsoft.com/office/drawing/2014/main" id="{4598BDC2-ABB1-475A-89A7-29713D01C8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4">
              <a:extLst>
                <a:ext uri="{FF2B5EF4-FFF2-40B4-BE49-F238E27FC236}">
                  <a16:creationId xmlns:a16="http://schemas.microsoft.com/office/drawing/2014/main" id="{2B080B8C-F78B-4171-A1BC-CA5BE0F569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5">
              <a:extLst>
                <a:ext uri="{FF2B5EF4-FFF2-40B4-BE49-F238E27FC236}">
                  <a16:creationId xmlns:a16="http://schemas.microsoft.com/office/drawing/2014/main" id="{71741891-D8A9-46B8-B264-5459DCF9E2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6">
              <a:extLst>
                <a:ext uri="{FF2B5EF4-FFF2-40B4-BE49-F238E27FC236}">
                  <a16:creationId xmlns:a16="http://schemas.microsoft.com/office/drawing/2014/main" id="{A109E82B-1D08-4B6E-9B6C-FE2EC6D533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7">
              <a:extLst>
                <a:ext uri="{FF2B5EF4-FFF2-40B4-BE49-F238E27FC236}">
                  <a16:creationId xmlns:a16="http://schemas.microsoft.com/office/drawing/2014/main" id="{F35E73B8-CFFA-479A-9DE0-5300299D2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8">
              <a:extLst>
                <a:ext uri="{FF2B5EF4-FFF2-40B4-BE49-F238E27FC236}">
                  <a16:creationId xmlns:a16="http://schemas.microsoft.com/office/drawing/2014/main" id="{B0B910CE-9CED-4630-9203-347D1B6D12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9">
              <a:extLst>
                <a:ext uri="{FF2B5EF4-FFF2-40B4-BE49-F238E27FC236}">
                  <a16:creationId xmlns:a16="http://schemas.microsoft.com/office/drawing/2014/main" id="{D06A4D8D-E038-4ED6-9E80-4E91BA84A5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30">
              <a:extLst>
                <a:ext uri="{FF2B5EF4-FFF2-40B4-BE49-F238E27FC236}">
                  <a16:creationId xmlns:a16="http://schemas.microsoft.com/office/drawing/2014/main" id="{5EC8C817-4C9E-45E8-B74C-729F1C3FB0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1">
              <a:extLst>
                <a:ext uri="{FF2B5EF4-FFF2-40B4-BE49-F238E27FC236}">
                  <a16:creationId xmlns:a16="http://schemas.microsoft.com/office/drawing/2014/main" id="{226556E8-E6A7-4D81-9C6C-A69A8B611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2">
              <a:extLst>
                <a:ext uri="{FF2B5EF4-FFF2-40B4-BE49-F238E27FC236}">
                  <a16:creationId xmlns:a16="http://schemas.microsoft.com/office/drawing/2014/main" id="{BF75F646-19BF-4436-97C0-BE3EBEEF94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Rectangle 33">
              <a:extLst>
                <a:ext uri="{FF2B5EF4-FFF2-40B4-BE49-F238E27FC236}">
                  <a16:creationId xmlns:a16="http://schemas.microsoft.com/office/drawing/2014/main" id="{222B076E-642A-4E93-8143-3A8D8897532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569DC54F-1DCD-40F9-B756-A79C3170C2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5">
              <a:extLst>
                <a:ext uri="{FF2B5EF4-FFF2-40B4-BE49-F238E27FC236}">
                  <a16:creationId xmlns:a16="http://schemas.microsoft.com/office/drawing/2014/main" id="{D6F49EF9-430E-4A1B-9A18-6C247E71E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6">
              <a:extLst>
                <a:ext uri="{FF2B5EF4-FFF2-40B4-BE49-F238E27FC236}">
                  <a16:creationId xmlns:a16="http://schemas.microsoft.com/office/drawing/2014/main" id="{C94C2930-C094-4CF9-8449-60C7BAE98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7">
              <a:extLst>
                <a:ext uri="{FF2B5EF4-FFF2-40B4-BE49-F238E27FC236}">
                  <a16:creationId xmlns:a16="http://schemas.microsoft.com/office/drawing/2014/main" id="{B4FF864C-97F2-40BD-95D1-E47527BCB2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8">
              <a:extLst>
                <a:ext uri="{FF2B5EF4-FFF2-40B4-BE49-F238E27FC236}">
                  <a16:creationId xmlns:a16="http://schemas.microsoft.com/office/drawing/2014/main" id="{E8804833-F6BB-4F88-BA24-F59429C71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9">
              <a:extLst>
                <a:ext uri="{FF2B5EF4-FFF2-40B4-BE49-F238E27FC236}">
                  <a16:creationId xmlns:a16="http://schemas.microsoft.com/office/drawing/2014/main" id="{29A4A3B0-4E15-432A-92DB-7B9E576010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0">
              <a:extLst>
                <a:ext uri="{FF2B5EF4-FFF2-40B4-BE49-F238E27FC236}">
                  <a16:creationId xmlns:a16="http://schemas.microsoft.com/office/drawing/2014/main" id="{3CAB34B1-2BFA-44A9-AC3E-D300B30B75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1">
              <a:extLst>
                <a:ext uri="{FF2B5EF4-FFF2-40B4-BE49-F238E27FC236}">
                  <a16:creationId xmlns:a16="http://schemas.microsoft.com/office/drawing/2014/main" id="{F92527C9-EADB-4C47-BA6A-E70AC9FEC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2">
              <a:extLst>
                <a:ext uri="{FF2B5EF4-FFF2-40B4-BE49-F238E27FC236}">
                  <a16:creationId xmlns:a16="http://schemas.microsoft.com/office/drawing/2014/main" id="{B9808241-C113-44CB-810B-CCBA189552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3">
              <a:extLst>
                <a:ext uri="{FF2B5EF4-FFF2-40B4-BE49-F238E27FC236}">
                  <a16:creationId xmlns:a16="http://schemas.microsoft.com/office/drawing/2014/main" id="{67AEC938-B302-4DA0-9A63-39F2BC34A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4">
              <a:extLst>
                <a:ext uri="{FF2B5EF4-FFF2-40B4-BE49-F238E27FC236}">
                  <a16:creationId xmlns:a16="http://schemas.microsoft.com/office/drawing/2014/main" id="{4A1D4FCF-06B8-4AD3-A750-2B6C298C2E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Rectangle 45">
              <a:extLst>
                <a:ext uri="{FF2B5EF4-FFF2-40B4-BE49-F238E27FC236}">
                  <a16:creationId xmlns:a16="http://schemas.microsoft.com/office/drawing/2014/main" id="{B99F5A7E-1A7F-43C2-AC7A-A1B877D0ADE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5B2DDAA2-7B26-47EF-B7D6-B00B653B3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7">
              <a:extLst>
                <a:ext uri="{FF2B5EF4-FFF2-40B4-BE49-F238E27FC236}">
                  <a16:creationId xmlns:a16="http://schemas.microsoft.com/office/drawing/2014/main" id="{7050BAA0-A0C9-4670-B76F-CC87679BC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8">
              <a:extLst>
                <a:ext uri="{FF2B5EF4-FFF2-40B4-BE49-F238E27FC236}">
                  <a16:creationId xmlns:a16="http://schemas.microsoft.com/office/drawing/2014/main" id="{296F765D-D9A6-4D73-88D8-0DCC5012BF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9">
              <a:extLst>
                <a:ext uri="{FF2B5EF4-FFF2-40B4-BE49-F238E27FC236}">
                  <a16:creationId xmlns:a16="http://schemas.microsoft.com/office/drawing/2014/main" id="{30C0F78F-AC50-4DFA-B5A8-A68422EC0B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0">
              <a:extLst>
                <a:ext uri="{FF2B5EF4-FFF2-40B4-BE49-F238E27FC236}">
                  <a16:creationId xmlns:a16="http://schemas.microsoft.com/office/drawing/2014/main" id="{E8AD708C-6C0A-458D-A623-7669B91786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1">
              <a:extLst>
                <a:ext uri="{FF2B5EF4-FFF2-40B4-BE49-F238E27FC236}">
                  <a16:creationId xmlns:a16="http://schemas.microsoft.com/office/drawing/2014/main" id="{2F29497E-2528-4481-99BB-8336C16E41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2">
              <a:extLst>
                <a:ext uri="{FF2B5EF4-FFF2-40B4-BE49-F238E27FC236}">
                  <a16:creationId xmlns:a16="http://schemas.microsoft.com/office/drawing/2014/main" id="{30DD109A-0A1F-4554-A865-B1062C525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3">
              <a:extLst>
                <a:ext uri="{FF2B5EF4-FFF2-40B4-BE49-F238E27FC236}">
                  <a16:creationId xmlns:a16="http://schemas.microsoft.com/office/drawing/2014/main" id="{39A1957F-65F0-4D6E-9F75-09614FFAC4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4">
              <a:extLst>
                <a:ext uri="{FF2B5EF4-FFF2-40B4-BE49-F238E27FC236}">
                  <a16:creationId xmlns:a16="http://schemas.microsoft.com/office/drawing/2014/main" id="{B4F4BB93-11B2-400C-9549-C7FB7BF711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5">
              <a:extLst>
                <a:ext uri="{FF2B5EF4-FFF2-40B4-BE49-F238E27FC236}">
                  <a16:creationId xmlns:a16="http://schemas.microsoft.com/office/drawing/2014/main" id="{04B086A3-C06F-4862-A8A0-DB01FF3DD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6">
              <a:extLst>
                <a:ext uri="{FF2B5EF4-FFF2-40B4-BE49-F238E27FC236}">
                  <a16:creationId xmlns:a16="http://schemas.microsoft.com/office/drawing/2014/main" id="{9202F0E1-86CF-4652-AA29-E284146476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7">
              <a:extLst>
                <a:ext uri="{FF2B5EF4-FFF2-40B4-BE49-F238E27FC236}">
                  <a16:creationId xmlns:a16="http://schemas.microsoft.com/office/drawing/2014/main" id="{8887D0AB-0624-47E1-906E-6686FA7DE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8">
              <a:extLst>
                <a:ext uri="{FF2B5EF4-FFF2-40B4-BE49-F238E27FC236}">
                  <a16:creationId xmlns:a16="http://schemas.microsoft.com/office/drawing/2014/main" id="{F54439EF-914B-4744-A1D7-FBD89813CB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101" name="Group 68">
            <a:extLst>
              <a:ext uri="{FF2B5EF4-FFF2-40B4-BE49-F238E27FC236}">
                <a16:creationId xmlns:a16="http://schemas.microsoft.com/office/drawing/2014/main" id="{F062FACA-67B4-4AA3-B7B8-5E3F40213E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2" name="Rectangle 69">
              <a:extLst>
                <a:ext uri="{FF2B5EF4-FFF2-40B4-BE49-F238E27FC236}">
                  <a16:creationId xmlns:a16="http://schemas.microsoft.com/office/drawing/2014/main" id="{C8E93044-298F-466C-BDCB-8C8C571DB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2">
              <a:extLst>
                <a:ext uri="{FF2B5EF4-FFF2-40B4-BE49-F238E27FC236}">
                  <a16:creationId xmlns:a16="http://schemas.microsoft.com/office/drawing/2014/main" id="{F602854B-BAF2-470C-AC13-E2E4A8582E7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6" name="Image 5">
            <a:extLst>
              <a:ext uri="{FF2B5EF4-FFF2-40B4-BE49-F238E27FC236}">
                <a16:creationId xmlns:a16="http://schemas.microsoft.com/office/drawing/2014/main" id="{EB71A8F1-05B2-6C8E-2C61-921A858C1595}"/>
              </a:ext>
            </a:extLst>
          </p:cNvPr>
          <p:cNvPicPr>
            <a:picLocks noChangeAspect="1"/>
          </p:cNvPicPr>
          <p:nvPr/>
        </p:nvPicPr>
        <p:blipFill rotWithShape="1">
          <a:blip r:embed="rId4">
            <a:duotone>
              <a:prstClr val="black"/>
              <a:schemeClr val="accent5">
                <a:tint val="45000"/>
                <a:satMod val="400000"/>
              </a:schemeClr>
            </a:duotone>
            <a:alphaModFix/>
          </a:blip>
          <a:srcRect b="5830"/>
          <a:stretch/>
        </p:blipFill>
        <p:spPr>
          <a:xfrm>
            <a:off x="3611" y="5619"/>
            <a:ext cx="12188389" cy="6857990"/>
          </a:xfrm>
          <a:prstGeom prst="rect">
            <a:avLst/>
          </a:prstGeom>
        </p:spPr>
      </p:pic>
      <p:grpSp>
        <p:nvGrpSpPr>
          <p:cNvPr id="103" name="Group 72">
            <a:extLst>
              <a:ext uri="{FF2B5EF4-FFF2-40B4-BE49-F238E27FC236}">
                <a16:creationId xmlns:a16="http://schemas.microsoft.com/office/drawing/2014/main" id="{1E0DEA12-DBDB-4932-A58A-AD12F8FC8DE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04" name="Round Diagonal Corner Rectangle 7">
              <a:extLst>
                <a:ext uri="{FF2B5EF4-FFF2-40B4-BE49-F238E27FC236}">
                  <a16:creationId xmlns:a16="http://schemas.microsoft.com/office/drawing/2014/main" id="{E5B616EB-3C8C-470D-B5E3-67AF304EC2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B5604C76-39C6-45A8-8EAD-A2F10F3A93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76" name="Freeform 32">
                <a:extLst>
                  <a:ext uri="{FF2B5EF4-FFF2-40B4-BE49-F238E27FC236}">
                    <a16:creationId xmlns:a16="http://schemas.microsoft.com/office/drawing/2014/main" id="{77C8B299-3DD2-4B05-8FD2-9C8C2BC51F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7" name="Freeform 33">
                <a:extLst>
                  <a:ext uri="{FF2B5EF4-FFF2-40B4-BE49-F238E27FC236}">
                    <a16:creationId xmlns:a16="http://schemas.microsoft.com/office/drawing/2014/main" id="{4A0B2460-68D5-4CAB-B5BA-B658297022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8" name="Freeform 34">
                <a:extLst>
                  <a:ext uri="{FF2B5EF4-FFF2-40B4-BE49-F238E27FC236}">
                    <a16:creationId xmlns:a16="http://schemas.microsoft.com/office/drawing/2014/main" id="{71F3A331-01D5-43EA-A0D2-FB213F63F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9" name="Freeform 37">
                <a:extLst>
                  <a:ext uri="{FF2B5EF4-FFF2-40B4-BE49-F238E27FC236}">
                    <a16:creationId xmlns:a16="http://schemas.microsoft.com/office/drawing/2014/main" id="{CD96654E-833C-459A-A7B6-81B90BA489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0" name="Freeform 35">
                <a:extLst>
                  <a:ext uri="{FF2B5EF4-FFF2-40B4-BE49-F238E27FC236}">
                    <a16:creationId xmlns:a16="http://schemas.microsoft.com/office/drawing/2014/main" id="{367A766A-8141-4F64-8E85-5EFEE4601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Freeform 36">
                <a:extLst>
                  <a:ext uri="{FF2B5EF4-FFF2-40B4-BE49-F238E27FC236}">
                    <a16:creationId xmlns:a16="http://schemas.microsoft.com/office/drawing/2014/main" id="{97EE8C2A-E7CD-4915-8970-A3788593D5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2" name="Freeform 38">
                <a:extLst>
                  <a:ext uri="{FF2B5EF4-FFF2-40B4-BE49-F238E27FC236}">
                    <a16:creationId xmlns:a16="http://schemas.microsoft.com/office/drawing/2014/main" id="{FBF80060-924C-45AB-8D16-378C8D79B7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3" name="Freeform 39">
                <a:extLst>
                  <a:ext uri="{FF2B5EF4-FFF2-40B4-BE49-F238E27FC236}">
                    <a16:creationId xmlns:a16="http://schemas.microsoft.com/office/drawing/2014/main" id="{EEC59062-69B8-43AF-A89A-78D8491D0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 name="Freeform 40">
                <a:extLst>
                  <a:ext uri="{FF2B5EF4-FFF2-40B4-BE49-F238E27FC236}">
                    <a16:creationId xmlns:a16="http://schemas.microsoft.com/office/drawing/2014/main" id="{C3013D7A-5594-455B-92B0-FE5D41B30D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Rectangle 41">
                <a:extLst>
                  <a:ext uri="{FF2B5EF4-FFF2-40B4-BE49-F238E27FC236}">
                    <a16:creationId xmlns:a16="http://schemas.microsoft.com/office/drawing/2014/main" id="{B159F285-127B-4DEA-95C2-C54FCB83DC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2">
                <a:extLst>
                  <a:ext uri="{FF2B5EF4-FFF2-40B4-BE49-F238E27FC236}">
                    <a16:creationId xmlns:a16="http://schemas.microsoft.com/office/drawing/2014/main" id="{650FF21C-1B9B-49E3-BCA7-A07590CBB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3">
                <a:extLst>
                  <a:ext uri="{FF2B5EF4-FFF2-40B4-BE49-F238E27FC236}">
                    <a16:creationId xmlns:a16="http://schemas.microsoft.com/office/drawing/2014/main" id="{6EAC5B46-465C-408A-B503-D8962829A4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4">
                <a:extLst>
                  <a:ext uri="{FF2B5EF4-FFF2-40B4-BE49-F238E27FC236}">
                    <a16:creationId xmlns:a16="http://schemas.microsoft.com/office/drawing/2014/main" id="{005CF94B-45E2-4E99-92AD-A5A96E31FE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7">
                <a:extLst>
                  <a:ext uri="{FF2B5EF4-FFF2-40B4-BE49-F238E27FC236}">
                    <a16:creationId xmlns:a16="http://schemas.microsoft.com/office/drawing/2014/main" id="{4327188B-B7BE-42B8-A3A4-DAEB584A66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5">
                <a:extLst>
                  <a:ext uri="{FF2B5EF4-FFF2-40B4-BE49-F238E27FC236}">
                    <a16:creationId xmlns:a16="http://schemas.microsoft.com/office/drawing/2014/main" id="{8335D33B-453E-4B24-BE93-32B61044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6">
                <a:extLst>
                  <a:ext uri="{FF2B5EF4-FFF2-40B4-BE49-F238E27FC236}">
                    <a16:creationId xmlns:a16="http://schemas.microsoft.com/office/drawing/2014/main" id="{EAF69EED-AAD8-4F55-8939-0191297B8A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38">
                <a:extLst>
                  <a:ext uri="{FF2B5EF4-FFF2-40B4-BE49-F238E27FC236}">
                    <a16:creationId xmlns:a16="http://schemas.microsoft.com/office/drawing/2014/main" id="{2BE46C1F-9254-4C6B-A31B-250928D89D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Freeform 39">
                <a:extLst>
                  <a:ext uri="{FF2B5EF4-FFF2-40B4-BE49-F238E27FC236}">
                    <a16:creationId xmlns:a16="http://schemas.microsoft.com/office/drawing/2014/main" id="{FBA3A25F-4A3E-4AA5-8260-915FD0A617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40">
                <a:extLst>
                  <a:ext uri="{FF2B5EF4-FFF2-40B4-BE49-F238E27FC236}">
                    <a16:creationId xmlns:a16="http://schemas.microsoft.com/office/drawing/2014/main" id="{4081195A-67F8-4C25-942F-FD68B12931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Rectangle 41">
                <a:extLst>
                  <a:ext uri="{FF2B5EF4-FFF2-40B4-BE49-F238E27FC236}">
                    <a16:creationId xmlns:a16="http://schemas.microsoft.com/office/drawing/2014/main" id="{1449B595-E918-413B-9230-34D9910A600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re 1">
            <a:extLst>
              <a:ext uri="{FF2B5EF4-FFF2-40B4-BE49-F238E27FC236}">
                <a16:creationId xmlns:a16="http://schemas.microsoft.com/office/drawing/2014/main" id="{622B68F3-EC1C-444C-DF1D-02CBAB85511B}"/>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1600" dirty="0">
                <a:effectLst/>
                <a:latin typeface="Calibri" panose="020F0502020204030204" pitchFamily="34" charset="0"/>
                <a:cs typeface="Calibri" panose="020F0502020204030204" pitchFamily="34" charset="0"/>
              </a:rPr>
              <a:t>Introduction</a:t>
            </a:r>
            <a:br>
              <a:rPr lang="en-US" sz="1600" dirty="0">
                <a:effectLst/>
                <a:latin typeface="Calibri" panose="020F0502020204030204" pitchFamily="34" charset="0"/>
                <a:cs typeface="Calibri" panose="020F0502020204030204" pitchFamily="34" charset="0"/>
              </a:rPr>
            </a:br>
            <a:br>
              <a:rPr lang="en-US" sz="1600" dirty="0">
                <a:effectLst/>
                <a:latin typeface="Calibri" panose="020F0502020204030204" pitchFamily="34" charset="0"/>
                <a:cs typeface="Calibri" panose="020F0502020204030204" pitchFamily="34" charset="0"/>
              </a:rPr>
            </a:br>
            <a:br>
              <a:rPr lang="en-US" sz="1600" dirty="0">
                <a:effectLst/>
                <a:latin typeface="Calibri" panose="020F0502020204030204" pitchFamily="34" charset="0"/>
                <a:cs typeface="Calibri" panose="020F0502020204030204" pitchFamily="34" charset="0"/>
              </a:rPr>
            </a:br>
            <a:r>
              <a:rPr lang="en-US" sz="1600" dirty="0" err="1">
                <a:effectLst/>
                <a:latin typeface="Calibri" panose="020F0502020204030204" pitchFamily="34" charset="0"/>
                <a:cs typeface="Calibri" panose="020F0502020204030204" pitchFamily="34" charset="0"/>
              </a:rPr>
              <a:t>Présentation</a:t>
            </a:r>
            <a:r>
              <a:rPr lang="en-US" sz="1600" dirty="0">
                <a:effectLst/>
                <a:latin typeface="Calibri" panose="020F0502020204030204" pitchFamily="34" charset="0"/>
                <a:cs typeface="Calibri" panose="020F0502020204030204" pitchFamily="34" charset="0"/>
              </a:rPr>
              <a:t> de la mission et du </a:t>
            </a:r>
            <a:r>
              <a:rPr lang="en-US" sz="1600" dirty="0" err="1">
                <a:effectLst/>
                <a:latin typeface="Calibri" panose="020F0502020204030204" pitchFamily="34" charset="0"/>
                <a:cs typeface="Calibri" panose="020F0502020204030204" pitchFamily="34" charset="0"/>
              </a:rPr>
              <a:t>contexte</a:t>
            </a:r>
            <a:br>
              <a:rPr lang="en-US" sz="1600" dirty="0">
                <a:effectLst/>
                <a:latin typeface="Calibri" panose="020F0502020204030204" pitchFamily="34" charset="0"/>
                <a:cs typeface="Calibri" panose="020F0502020204030204" pitchFamily="34" charset="0"/>
              </a:rPr>
            </a:br>
            <a:r>
              <a:rPr lang="en-US" sz="1600" dirty="0" err="1">
                <a:effectLst/>
                <a:latin typeface="Calibri" panose="020F0502020204030204" pitchFamily="34" charset="0"/>
                <a:cs typeface="Calibri" panose="020F0502020204030204" pitchFamily="34" charset="0"/>
              </a:rPr>
              <a:t>compréhension</a:t>
            </a:r>
            <a:r>
              <a:rPr lang="en-US" sz="1600" dirty="0">
                <a:effectLst/>
                <a:latin typeface="Calibri" panose="020F0502020204030204" pitchFamily="34" charset="0"/>
                <a:cs typeface="Calibri" panose="020F0502020204030204" pitchFamily="34" charset="0"/>
              </a:rPr>
              <a:t> du </a:t>
            </a:r>
            <a:r>
              <a:rPr lang="en-US" sz="1600" dirty="0" err="1">
                <a:effectLst/>
                <a:latin typeface="Calibri" panose="020F0502020204030204" pitchFamily="34" charset="0"/>
                <a:cs typeface="Calibri" panose="020F0502020204030204" pitchFamily="34" charset="0"/>
              </a:rPr>
              <a:t>sujet</a:t>
            </a:r>
            <a:r>
              <a:rPr lang="en-US" sz="1600" dirty="0">
                <a:effectLst/>
                <a:latin typeface="Calibri" panose="020F0502020204030204" pitchFamily="34" charset="0"/>
                <a:cs typeface="Calibri" panose="020F0502020204030204" pitchFamily="34" charset="0"/>
              </a:rPr>
              <a:t> et </a:t>
            </a:r>
            <a:r>
              <a:rPr lang="en-US" sz="1600" dirty="0" err="1">
                <a:effectLst/>
                <a:latin typeface="Calibri" panose="020F0502020204030204" pitchFamily="34" charset="0"/>
                <a:cs typeface="Calibri" panose="020F0502020204030204" pitchFamily="34" charset="0"/>
              </a:rPr>
              <a:t>analyse</a:t>
            </a:r>
            <a:r>
              <a:rPr lang="en-US" sz="1600" dirty="0">
                <a:effectLst/>
                <a:latin typeface="Calibri" panose="020F0502020204030204" pitchFamily="34" charset="0"/>
                <a:cs typeface="Calibri" panose="020F0502020204030204" pitchFamily="34" charset="0"/>
              </a:rPr>
              <a:t> </a:t>
            </a:r>
            <a:r>
              <a:rPr lang="en-US" sz="1600" dirty="0" err="1">
                <a:effectLst/>
                <a:latin typeface="Calibri" panose="020F0502020204030204" pitchFamily="34" charset="0"/>
                <a:cs typeface="Calibri" panose="020F0502020204030204" pitchFamily="34" charset="0"/>
              </a:rPr>
              <a:t>logique</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141663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25"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126"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sp useBgFill="1">
        <p:nvSpPr>
          <p:cNvPr id="127" name="Rectangle 64">
            <a:extLst>
              <a:ext uri="{FF2B5EF4-FFF2-40B4-BE49-F238E27FC236}">
                <a16:creationId xmlns:a16="http://schemas.microsoft.com/office/drawing/2014/main" id="{7A070EAD-1DCD-4F3D-BA84-799B891A0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7517AAB6-07D0-878A-C961-656F5D5F319B}"/>
              </a:ext>
            </a:extLst>
          </p:cNvPr>
          <p:cNvSpPr>
            <a:spLocks noGrp="1"/>
          </p:cNvSpPr>
          <p:nvPr>
            <p:ph type="title"/>
          </p:nvPr>
        </p:nvSpPr>
        <p:spPr>
          <a:xfrm>
            <a:off x="3108960" y="1122363"/>
            <a:ext cx="7559039" cy="3027360"/>
          </a:xfrm>
        </p:spPr>
        <p:txBody>
          <a:bodyPr vert="horz" lIns="91440" tIns="45720" rIns="91440" bIns="45720" rtlCol="0" anchor="b">
            <a:normAutofit/>
          </a:bodyPr>
          <a:lstStyle/>
          <a:p>
            <a:r>
              <a:rPr lang="en-US" sz="5400"/>
              <a:t>Merci pour votre ecoute</a:t>
            </a:r>
          </a:p>
        </p:txBody>
      </p:sp>
      <p:grpSp>
        <p:nvGrpSpPr>
          <p:cNvPr id="128" name="Group 66">
            <a:extLst>
              <a:ext uri="{FF2B5EF4-FFF2-40B4-BE49-F238E27FC236}">
                <a16:creationId xmlns:a16="http://schemas.microsoft.com/office/drawing/2014/main" id="{DE471E13-6104-4637-8A8F-B545529B1D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68" name="Rectangle 5">
              <a:extLst>
                <a:ext uri="{FF2B5EF4-FFF2-40B4-BE49-F238E27FC236}">
                  <a16:creationId xmlns:a16="http://schemas.microsoft.com/office/drawing/2014/main" id="{802F412D-6781-427D-AB79-09FD610CCE5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69" name="Freeform 6">
              <a:extLst>
                <a:ext uri="{FF2B5EF4-FFF2-40B4-BE49-F238E27FC236}">
                  <a16:creationId xmlns:a16="http://schemas.microsoft.com/office/drawing/2014/main" id="{8471B962-D824-43CE-B5DD-704B305B28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7">
              <a:extLst>
                <a:ext uri="{FF2B5EF4-FFF2-40B4-BE49-F238E27FC236}">
                  <a16:creationId xmlns:a16="http://schemas.microsoft.com/office/drawing/2014/main" id="{ED60EBD3-FA75-460B-AFBD-3F234A0CAA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Rectangle 8">
              <a:extLst>
                <a:ext uri="{FF2B5EF4-FFF2-40B4-BE49-F238E27FC236}">
                  <a16:creationId xmlns:a16="http://schemas.microsoft.com/office/drawing/2014/main" id="{D0791244-FBF2-49D9-BDBC-E2E58C86B4D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2" name="Freeform 9">
              <a:extLst>
                <a:ext uri="{FF2B5EF4-FFF2-40B4-BE49-F238E27FC236}">
                  <a16:creationId xmlns:a16="http://schemas.microsoft.com/office/drawing/2014/main" id="{FEE4C4B1-195C-40F5-A78F-2EB7ED6E6F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10">
              <a:extLst>
                <a:ext uri="{FF2B5EF4-FFF2-40B4-BE49-F238E27FC236}">
                  <a16:creationId xmlns:a16="http://schemas.microsoft.com/office/drawing/2014/main" id="{22766AF8-3850-41E4-80D0-321D9A13D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11">
              <a:extLst>
                <a:ext uri="{FF2B5EF4-FFF2-40B4-BE49-F238E27FC236}">
                  <a16:creationId xmlns:a16="http://schemas.microsoft.com/office/drawing/2014/main" id="{8834F8EE-AB04-42FE-AE7B-3E9C6ACA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12">
              <a:extLst>
                <a:ext uri="{FF2B5EF4-FFF2-40B4-BE49-F238E27FC236}">
                  <a16:creationId xmlns:a16="http://schemas.microsoft.com/office/drawing/2014/main" id="{C86BB534-4617-4275-908E-357CF2246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13">
              <a:extLst>
                <a:ext uri="{FF2B5EF4-FFF2-40B4-BE49-F238E27FC236}">
                  <a16:creationId xmlns:a16="http://schemas.microsoft.com/office/drawing/2014/main" id="{B6DEB58B-8D28-4BE9-9CA9-F4B3A083B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14">
              <a:extLst>
                <a:ext uri="{FF2B5EF4-FFF2-40B4-BE49-F238E27FC236}">
                  <a16:creationId xmlns:a16="http://schemas.microsoft.com/office/drawing/2014/main" id="{25A772BC-4720-4EC2-AD61-A7B74E915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15">
              <a:extLst>
                <a:ext uri="{FF2B5EF4-FFF2-40B4-BE49-F238E27FC236}">
                  <a16:creationId xmlns:a16="http://schemas.microsoft.com/office/drawing/2014/main" id="{60D6B27E-FAC5-4267-80A9-DE4D2E02B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16">
              <a:extLst>
                <a:ext uri="{FF2B5EF4-FFF2-40B4-BE49-F238E27FC236}">
                  <a16:creationId xmlns:a16="http://schemas.microsoft.com/office/drawing/2014/main" id="{1F39FA83-D8C8-4CE3-9C62-10375FD041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7">
              <a:extLst>
                <a:ext uri="{FF2B5EF4-FFF2-40B4-BE49-F238E27FC236}">
                  <a16:creationId xmlns:a16="http://schemas.microsoft.com/office/drawing/2014/main" id="{E09B4CF3-A51F-4787-81FE-F5C79BA42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8">
              <a:extLst>
                <a:ext uri="{FF2B5EF4-FFF2-40B4-BE49-F238E27FC236}">
                  <a16:creationId xmlns:a16="http://schemas.microsoft.com/office/drawing/2014/main" id="{6695CB35-74E4-43C0-89F5-9FDA59B3AC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9">
              <a:extLst>
                <a:ext uri="{FF2B5EF4-FFF2-40B4-BE49-F238E27FC236}">
                  <a16:creationId xmlns:a16="http://schemas.microsoft.com/office/drawing/2014/main" id="{945450CE-FB13-4C46-825F-5BB1917033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20">
              <a:extLst>
                <a:ext uri="{FF2B5EF4-FFF2-40B4-BE49-F238E27FC236}">
                  <a16:creationId xmlns:a16="http://schemas.microsoft.com/office/drawing/2014/main" id="{E80AA0B2-7FE7-4B75-AC25-E0F6C0FE45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21">
              <a:extLst>
                <a:ext uri="{FF2B5EF4-FFF2-40B4-BE49-F238E27FC236}">
                  <a16:creationId xmlns:a16="http://schemas.microsoft.com/office/drawing/2014/main" id="{2E81F7C1-AD8F-41A0-91A8-E05F66CB0E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22">
              <a:extLst>
                <a:ext uri="{FF2B5EF4-FFF2-40B4-BE49-F238E27FC236}">
                  <a16:creationId xmlns:a16="http://schemas.microsoft.com/office/drawing/2014/main" id="{F4E8A538-9FFA-4C76-BCE2-D54F56A11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23">
              <a:extLst>
                <a:ext uri="{FF2B5EF4-FFF2-40B4-BE49-F238E27FC236}">
                  <a16:creationId xmlns:a16="http://schemas.microsoft.com/office/drawing/2014/main" id="{3C412824-3CBA-4E74-B2FD-936EA70486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24">
              <a:extLst>
                <a:ext uri="{FF2B5EF4-FFF2-40B4-BE49-F238E27FC236}">
                  <a16:creationId xmlns:a16="http://schemas.microsoft.com/office/drawing/2014/main" id="{E28DC1F0-74FF-4D97-BD4D-FD42DE4AC6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25">
              <a:extLst>
                <a:ext uri="{FF2B5EF4-FFF2-40B4-BE49-F238E27FC236}">
                  <a16:creationId xmlns:a16="http://schemas.microsoft.com/office/drawing/2014/main" id="{77CEC4FA-6FD3-4ABF-BF98-94E7947A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26">
              <a:extLst>
                <a:ext uri="{FF2B5EF4-FFF2-40B4-BE49-F238E27FC236}">
                  <a16:creationId xmlns:a16="http://schemas.microsoft.com/office/drawing/2014/main" id="{D4E61DA7-BFA9-48AF-BD6F-EBB15C2359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27">
              <a:extLst>
                <a:ext uri="{FF2B5EF4-FFF2-40B4-BE49-F238E27FC236}">
                  <a16:creationId xmlns:a16="http://schemas.microsoft.com/office/drawing/2014/main" id="{57164D6A-1DD9-43AE-878F-A413DC26FB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8">
              <a:extLst>
                <a:ext uri="{FF2B5EF4-FFF2-40B4-BE49-F238E27FC236}">
                  <a16:creationId xmlns:a16="http://schemas.microsoft.com/office/drawing/2014/main" id="{4949EBA6-53D9-4F2D-91DB-EA7AE260F6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9">
              <a:extLst>
                <a:ext uri="{FF2B5EF4-FFF2-40B4-BE49-F238E27FC236}">
                  <a16:creationId xmlns:a16="http://schemas.microsoft.com/office/drawing/2014/main" id="{0AFEA5FA-F759-441C-A0BC-7EDC79A6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30">
              <a:extLst>
                <a:ext uri="{FF2B5EF4-FFF2-40B4-BE49-F238E27FC236}">
                  <a16:creationId xmlns:a16="http://schemas.microsoft.com/office/drawing/2014/main" id="{5B913AE0-5DC8-4244-8C26-ED97F834E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31">
              <a:extLst>
                <a:ext uri="{FF2B5EF4-FFF2-40B4-BE49-F238E27FC236}">
                  <a16:creationId xmlns:a16="http://schemas.microsoft.com/office/drawing/2014/main" id="{A87DB58A-25D2-46F1-85E3-06F964D01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32">
              <a:extLst>
                <a:ext uri="{FF2B5EF4-FFF2-40B4-BE49-F238E27FC236}">
                  <a16:creationId xmlns:a16="http://schemas.microsoft.com/office/drawing/2014/main" id="{E7AE8209-F3E7-4ACA-98D0-90B282A147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Rectangle 33">
              <a:extLst>
                <a:ext uri="{FF2B5EF4-FFF2-40B4-BE49-F238E27FC236}">
                  <a16:creationId xmlns:a16="http://schemas.microsoft.com/office/drawing/2014/main" id="{1CED7927-A7C7-444A-A8F3-6348852AEF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7" name="Freeform 34">
              <a:extLst>
                <a:ext uri="{FF2B5EF4-FFF2-40B4-BE49-F238E27FC236}">
                  <a16:creationId xmlns:a16="http://schemas.microsoft.com/office/drawing/2014/main" id="{08BEDF90-F9A6-4DE4-94B6-43E4160394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35">
              <a:extLst>
                <a:ext uri="{FF2B5EF4-FFF2-40B4-BE49-F238E27FC236}">
                  <a16:creationId xmlns:a16="http://schemas.microsoft.com/office/drawing/2014/main" id="{36540D5F-1C77-438A-BF12-56455C472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36">
              <a:extLst>
                <a:ext uri="{FF2B5EF4-FFF2-40B4-BE49-F238E27FC236}">
                  <a16:creationId xmlns:a16="http://schemas.microsoft.com/office/drawing/2014/main" id="{52FC779A-BC55-40AC-8FFD-E014F8C05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37">
              <a:extLst>
                <a:ext uri="{FF2B5EF4-FFF2-40B4-BE49-F238E27FC236}">
                  <a16:creationId xmlns:a16="http://schemas.microsoft.com/office/drawing/2014/main" id="{63E42DE5-DC0E-4043-8A35-20C53074A2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38">
              <a:extLst>
                <a:ext uri="{FF2B5EF4-FFF2-40B4-BE49-F238E27FC236}">
                  <a16:creationId xmlns:a16="http://schemas.microsoft.com/office/drawing/2014/main" id="{41581FA6-993A-4899-ADF1-0A83A6234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9">
              <a:extLst>
                <a:ext uri="{FF2B5EF4-FFF2-40B4-BE49-F238E27FC236}">
                  <a16:creationId xmlns:a16="http://schemas.microsoft.com/office/drawing/2014/main" id="{33C4FDB9-01D2-4CB0-BFED-216CAC7EB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40">
              <a:extLst>
                <a:ext uri="{FF2B5EF4-FFF2-40B4-BE49-F238E27FC236}">
                  <a16:creationId xmlns:a16="http://schemas.microsoft.com/office/drawing/2014/main" id="{34E715AB-2B68-41C4-A61F-02C413F242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41">
              <a:extLst>
                <a:ext uri="{FF2B5EF4-FFF2-40B4-BE49-F238E27FC236}">
                  <a16:creationId xmlns:a16="http://schemas.microsoft.com/office/drawing/2014/main" id="{D3861C35-D060-408D-9871-4DA2D0547B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42">
              <a:extLst>
                <a:ext uri="{FF2B5EF4-FFF2-40B4-BE49-F238E27FC236}">
                  <a16:creationId xmlns:a16="http://schemas.microsoft.com/office/drawing/2014/main" id="{B4F4F38F-33FE-48A0-986D-FB771F18BE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43">
              <a:extLst>
                <a:ext uri="{FF2B5EF4-FFF2-40B4-BE49-F238E27FC236}">
                  <a16:creationId xmlns:a16="http://schemas.microsoft.com/office/drawing/2014/main" id="{50FCFC8E-2DC3-4F27-9E02-196830E78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44">
              <a:extLst>
                <a:ext uri="{FF2B5EF4-FFF2-40B4-BE49-F238E27FC236}">
                  <a16:creationId xmlns:a16="http://schemas.microsoft.com/office/drawing/2014/main" id="{3A6EE414-1500-4144-B453-BA950E5107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Rectangle 45">
              <a:extLst>
                <a:ext uri="{FF2B5EF4-FFF2-40B4-BE49-F238E27FC236}">
                  <a16:creationId xmlns:a16="http://schemas.microsoft.com/office/drawing/2014/main" id="{0C1A9D8A-5515-4C84-AE17-A6D51243834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9" name="Freeform 46">
              <a:extLst>
                <a:ext uri="{FF2B5EF4-FFF2-40B4-BE49-F238E27FC236}">
                  <a16:creationId xmlns:a16="http://schemas.microsoft.com/office/drawing/2014/main" id="{E8E7C8C7-FE85-4C8F-960C-3748511E0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47">
              <a:extLst>
                <a:ext uri="{FF2B5EF4-FFF2-40B4-BE49-F238E27FC236}">
                  <a16:creationId xmlns:a16="http://schemas.microsoft.com/office/drawing/2014/main" id="{33DF2ED7-F601-4A9F-AA50-822ED85D56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48">
              <a:extLst>
                <a:ext uri="{FF2B5EF4-FFF2-40B4-BE49-F238E27FC236}">
                  <a16:creationId xmlns:a16="http://schemas.microsoft.com/office/drawing/2014/main" id="{FEDB3A05-6FDD-4E87-B800-8F9975244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49">
              <a:extLst>
                <a:ext uri="{FF2B5EF4-FFF2-40B4-BE49-F238E27FC236}">
                  <a16:creationId xmlns:a16="http://schemas.microsoft.com/office/drawing/2014/main" id="{AD6225C0-E391-49D5-9A7B-57C5ED60E1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50">
              <a:extLst>
                <a:ext uri="{FF2B5EF4-FFF2-40B4-BE49-F238E27FC236}">
                  <a16:creationId xmlns:a16="http://schemas.microsoft.com/office/drawing/2014/main" id="{B814B458-45E5-451C-9CBD-027E3776A4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51">
              <a:extLst>
                <a:ext uri="{FF2B5EF4-FFF2-40B4-BE49-F238E27FC236}">
                  <a16:creationId xmlns:a16="http://schemas.microsoft.com/office/drawing/2014/main" id="{59167140-9A0D-4FE7-8E37-2CD613011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52">
              <a:extLst>
                <a:ext uri="{FF2B5EF4-FFF2-40B4-BE49-F238E27FC236}">
                  <a16:creationId xmlns:a16="http://schemas.microsoft.com/office/drawing/2014/main" id="{2D38B213-991B-495D-8886-04CAD44C7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53">
              <a:extLst>
                <a:ext uri="{FF2B5EF4-FFF2-40B4-BE49-F238E27FC236}">
                  <a16:creationId xmlns:a16="http://schemas.microsoft.com/office/drawing/2014/main" id="{67C1C3DA-3972-4D98-9D9E-390461B28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54">
              <a:extLst>
                <a:ext uri="{FF2B5EF4-FFF2-40B4-BE49-F238E27FC236}">
                  <a16:creationId xmlns:a16="http://schemas.microsoft.com/office/drawing/2014/main" id="{972F8941-61DB-48E1-B9C1-E732470563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55">
              <a:extLst>
                <a:ext uri="{FF2B5EF4-FFF2-40B4-BE49-F238E27FC236}">
                  <a16:creationId xmlns:a16="http://schemas.microsoft.com/office/drawing/2014/main" id="{857B495F-5C9B-435F-8D39-45CC57471F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56">
              <a:extLst>
                <a:ext uri="{FF2B5EF4-FFF2-40B4-BE49-F238E27FC236}">
                  <a16:creationId xmlns:a16="http://schemas.microsoft.com/office/drawing/2014/main" id="{B607428B-B7C9-4017-84F8-19C9B2134A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57">
              <a:extLst>
                <a:ext uri="{FF2B5EF4-FFF2-40B4-BE49-F238E27FC236}">
                  <a16:creationId xmlns:a16="http://schemas.microsoft.com/office/drawing/2014/main" id="{A20C5139-2108-4F5E-B892-64F1D8605E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58">
              <a:extLst>
                <a:ext uri="{FF2B5EF4-FFF2-40B4-BE49-F238E27FC236}">
                  <a16:creationId xmlns:a16="http://schemas.microsoft.com/office/drawing/2014/main" id="{C2A51623-F2F3-4584-93F5-598E56A5F4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2245114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81985B-8208-5C81-1022-5989D99BE5E3}"/>
              </a:ext>
            </a:extLst>
          </p:cNvPr>
          <p:cNvSpPr>
            <a:spLocks noGrp="1"/>
          </p:cNvSpPr>
          <p:nvPr>
            <p:ph type="title"/>
          </p:nvPr>
        </p:nvSpPr>
        <p:spPr>
          <a:xfrm>
            <a:off x="1141413" y="618518"/>
            <a:ext cx="9905998" cy="1478570"/>
          </a:xfrm>
        </p:spPr>
        <p:txBody>
          <a:bodyPr>
            <a:normAutofit/>
          </a:bodyPr>
          <a:lstStyle/>
          <a:p>
            <a:r>
              <a:rPr lang="fr-FR" dirty="0">
                <a:solidFill>
                  <a:srgbClr val="00B0F0"/>
                </a:solidFill>
                <a:effectLst/>
                <a:latin typeface="Calibri" panose="020F0502020204030204" pitchFamily="34" charset="0"/>
                <a:cs typeface="Calibri" panose="020F0502020204030204" pitchFamily="34" charset="0"/>
              </a:rPr>
              <a:t>Présentation de la mission</a:t>
            </a:r>
            <a:br>
              <a:rPr lang="fr-FR" dirty="0">
                <a:effectLst/>
                <a:latin typeface="Calibri" panose="020F0502020204030204" pitchFamily="34" charset="0"/>
                <a:cs typeface="Calibri" panose="020F0502020204030204" pitchFamily="34" charset="0"/>
              </a:rPr>
            </a:br>
            <a:endParaRPr lang="fr-FR" dirty="0">
              <a:latin typeface="Calibri" panose="020F0502020204030204" pitchFamily="34" charset="0"/>
              <a:cs typeface="Calibri" panose="020F0502020204030204" pitchFamily="34" charset="0"/>
            </a:endParaRPr>
          </a:p>
        </p:txBody>
      </p:sp>
      <p:pic>
        <p:nvPicPr>
          <p:cNvPr id="4" name="Image 3">
            <a:extLst>
              <a:ext uri="{FF2B5EF4-FFF2-40B4-BE49-F238E27FC236}">
                <a16:creationId xmlns:a16="http://schemas.microsoft.com/office/drawing/2014/main" id="{0877304F-4A9F-2389-BCDD-54792B86F3D2}"/>
              </a:ext>
            </a:extLst>
          </p:cNvPr>
          <p:cNvPicPr>
            <a:picLocks noChangeAspect="1"/>
          </p:cNvPicPr>
          <p:nvPr/>
        </p:nvPicPr>
        <p:blipFill>
          <a:blip r:embed="rId3"/>
          <a:stretch>
            <a:fillRect/>
          </a:stretch>
        </p:blipFill>
        <p:spPr>
          <a:xfrm>
            <a:off x="1141411" y="2594096"/>
            <a:ext cx="4689234" cy="2860432"/>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Espace réservé du contenu 2">
            <a:extLst>
              <a:ext uri="{FF2B5EF4-FFF2-40B4-BE49-F238E27FC236}">
                <a16:creationId xmlns:a16="http://schemas.microsoft.com/office/drawing/2014/main" id="{A29CAD70-072A-DB75-AD90-B5E7C012C97A}"/>
              </a:ext>
            </a:extLst>
          </p:cNvPr>
          <p:cNvSpPr>
            <a:spLocks noGrp="1"/>
          </p:cNvSpPr>
          <p:nvPr>
            <p:ph idx="1"/>
          </p:nvPr>
        </p:nvSpPr>
        <p:spPr>
          <a:xfrm>
            <a:off x="6336727" y="2249487"/>
            <a:ext cx="4710683" cy="3541714"/>
          </a:xfrm>
        </p:spPr>
        <p:txBody>
          <a:bodyPr>
            <a:normAutofit/>
          </a:bodyPr>
          <a:lstStyle/>
          <a:p>
            <a:pPr algn="just">
              <a:lnSpc>
                <a:spcPct val="110000"/>
              </a:lnSpc>
              <a:buFont typeface="Arial" panose="020B0604020202020204" pitchFamily="34" charset="0"/>
              <a:buChar char="•"/>
            </a:pPr>
            <a:r>
              <a:rPr lang="fr-FR" sz="1900" dirty="0" err="1">
                <a:effectLst/>
                <a:latin typeface="Calibri" panose="020F0502020204030204" pitchFamily="34" charset="0"/>
                <a:cs typeface="Calibri" panose="020F0502020204030204" pitchFamily="34" charset="0"/>
              </a:rPr>
              <a:t>Academy</a:t>
            </a:r>
            <a:r>
              <a:rPr lang="fr-FR" sz="1900" dirty="0">
                <a:effectLst/>
                <a:latin typeface="Calibri" panose="020F0502020204030204" pitchFamily="34" charset="0"/>
                <a:cs typeface="Calibri" panose="020F0502020204030204" pitchFamily="34" charset="0"/>
              </a:rPr>
              <a:t>, une start-up de la </a:t>
            </a:r>
            <a:r>
              <a:rPr lang="fr-FR" sz="1900" dirty="0" err="1">
                <a:effectLst/>
                <a:latin typeface="Calibri" panose="020F0502020204030204" pitchFamily="34" charset="0"/>
                <a:cs typeface="Calibri" panose="020F0502020204030204" pitchFamily="34" charset="0"/>
              </a:rPr>
              <a:t>EdTech</a:t>
            </a:r>
            <a:r>
              <a:rPr lang="fr-FR" sz="1900" dirty="0">
                <a:effectLst/>
                <a:latin typeface="Calibri" panose="020F0502020204030204" pitchFamily="34" charset="0"/>
                <a:cs typeface="Calibri" panose="020F0502020204030204" pitchFamily="34" charset="0"/>
              </a:rPr>
              <a:t> cherche à se développer à l’international. La mission est de déterminer si les données sur l’éducation de la banque mondiale permettent d’informer le projet d’expansion. </a:t>
            </a:r>
          </a:p>
          <a:p>
            <a:pPr algn="just">
              <a:lnSpc>
                <a:spcPct val="110000"/>
              </a:lnSpc>
              <a:buFont typeface="Arial" panose="020B0604020202020204" pitchFamily="34" charset="0"/>
              <a:buChar char="•"/>
            </a:pPr>
            <a:r>
              <a:rPr lang="fr-FR" sz="1900" dirty="0">
                <a:effectLst/>
                <a:latin typeface="Calibri" panose="020F0502020204030204" pitchFamily="34" charset="0"/>
                <a:cs typeface="Calibri" panose="020F0502020204030204" pitchFamily="34" charset="0"/>
              </a:rPr>
              <a:t>Le métier est de proposer des contenus de formation en ligne</a:t>
            </a:r>
          </a:p>
          <a:p>
            <a:pPr algn="just">
              <a:lnSpc>
                <a:spcPct val="110000"/>
              </a:lnSpc>
              <a:buFont typeface="Arial" panose="020B0604020202020204" pitchFamily="34" charset="0"/>
              <a:buChar char="•"/>
            </a:pPr>
            <a:r>
              <a:rPr lang="fr-FR" sz="1900" dirty="0">
                <a:effectLst/>
                <a:latin typeface="Calibri" panose="020F0502020204030204" pitchFamily="34" charset="0"/>
                <a:cs typeface="Calibri" panose="020F0502020204030204" pitchFamily="34" charset="0"/>
              </a:rPr>
              <a:t>La cible est le public de niveau lycée et études supérieures</a:t>
            </a:r>
          </a:p>
          <a:p>
            <a:pPr>
              <a:lnSpc>
                <a:spcPct val="110000"/>
              </a:lnSpc>
            </a:pPr>
            <a:endParaRPr lang="fr-FR" sz="1900" dirty="0"/>
          </a:p>
        </p:txBody>
      </p:sp>
    </p:spTree>
    <p:extLst>
      <p:ext uri="{BB962C8B-B14F-4D97-AF65-F5344CB8AC3E}">
        <p14:creationId xmlns:p14="http://schemas.microsoft.com/office/powerpoint/2010/main" val="1307657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C6871F-39CC-480A-3DA9-1872482DA4CA}"/>
              </a:ext>
            </a:extLst>
          </p:cNvPr>
          <p:cNvSpPr>
            <a:spLocks noGrp="1"/>
          </p:cNvSpPr>
          <p:nvPr>
            <p:ph type="title"/>
          </p:nvPr>
        </p:nvSpPr>
        <p:spPr/>
        <p:txBody>
          <a:bodyPr/>
          <a:lstStyle/>
          <a:p>
            <a:r>
              <a:rPr lang="fr-FR" dirty="0">
                <a:solidFill>
                  <a:srgbClr val="00B0F0"/>
                </a:solidFill>
                <a:effectLst/>
                <a:latin typeface="DIN Alternate" panose="020B0500000000000000" pitchFamily="34" charset="77"/>
              </a:rPr>
              <a:t>Questions problématique</a:t>
            </a:r>
            <a:br>
              <a:rPr lang="fr-FR" dirty="0">
                <a:solidFill>
                  <a:srgbClr val="00B0F0"/>
                </a:solidFill>
                <a:effectLst/>
                <a:latin typeface="DIN Alternate" panose="020B0500000000000000" pitchFamily="34" charset="77"/>
              </a:rPr>
            </a:br>
            <a:endParaRPr lang="fr-FR" dirty="0">
              <a:solidFill>
                <a:srgbClr val="00B0F0"/>
              </a:solidFill>
            </a:endParaRPr>
          </a:p>
        </p:txBody>
      </p:sp>
      <p:sp>
        <p:nvSpPr>
          <p:cNvPr id="3" name="Espace réservé du contenu 2">
            <a:extLst>
              <a:ext uri="{FF2B5EF4-FFF2-40B4-BE49-F238E27FC236}">
                <a16:creationId xmlns:a16="http://schemas.microsoft.com/office/drawing/2014/main" id="{2AF50CF0-8EFC-24D9-CD3A-E5AF6FB36818}"/>
              </a:ext>
            </a:extLst>
          </p:cNvPr>
          <p:cNvSpPr>
            <a:spLocks noGrp="1"/>
          </p:cNvSpPr>
          <p:nvPr>
            <p:ph idx="1"/>
          </p:nvPr>
        </p:nvSpPr>
        <p:spPr/>
        <p:txBody>
          <a:bodyPr/>
          <a:lstStyle/>
          <a:p>
            <a:pPr>
              <a:buFont typeface="Arial" panose="020B0604020202020204" pitchFamily="34" charset="0"/>
              <a:buChar char="•"/>
            </a:pPr>
            <a:r>
              <a:rPr lang="fr-FR" dirty="0">
                <a:effectLst/>
                <a:latin typeface="Calibri" panose="020F0502020204030204" pitchFamily="34" charset="0"/>
                <a:cs typeface="Calibri" panose="020F0502020204030204" pitchFamily="34" charset="0"/>
              </a:rPr>
              <a:t>Quels sont les pays avec un fort potentiel de clients pour nos services ? </a:t>
            </a:r>
          </a:p>
          <a:p>
            <a:pPr>
              <a:buFont typeface="Arial" panose="020B0604020202020204" pitchFamily="34" charset="0"/>
              <a:buChar char="•"/>
            </a:pPr>
            <a:r>
              <a:rPr lang="fr-FR" dirty="0">
                <a:effectLst/>
                <a:latin typeface="Calibri" panose="020F0502020204030204" pitchFamily="34" charset="0"/>
                <a:cs typeface="Calibri" panose="020F0502020204030204" pitchFamily="34" charset="0"/>
              </a:rPr>
              <a:t>Pour chacun de ces pays, quelle sera l’évolution de ce potentiel de clients ?</a:t>
            </a:r>
          </a:p>
          <a:p>
            <a:pPr>
              <a:buFont typeface="Arial" panose="020B0604020202020204" pitchFamily="34" charset="0"/>
              <a:buChar char="•"/>
            </a:pPr>
            <a:r>
              <a:rPr lang="fr-FR" dirty="0">
                <a:effectLst/>
                <a:latin typeface="Calibri" panose="020F0502020204030204" pitchFamily="34" charset="0"/>
                <a:cs typeface="Calibri" panose="020F0502020204030204" pitchFamily="34" charset="0"/>
              </a:rPr>
              <a:t>Dans quels pays l’entreprise doit-elle opérer en priorité ? </a:t>
            </a:r>
          </a:p>
          <a:p>
            <a:pPr marL="0" indent="0">
              <a:buNone/>
            </a:pPr>
            <a:endParaRPr lang="fr-FR" dirty="0"/>
          </a:p>
        </p:txBody>
      </p:sp>
      <p:pic>
        <p:nvPicPr>
          <p:cNvPr id="4" name="Image 3">
            <a:extLst>
              <a:ext uri="{FF2B5EF4-FFF2-40B4-BE49-F238E27FC236}">
                <a16:creationId xmlns:a16="http://schemas.microsoft.com/office/drawing/2014/main" id="{66B3B1AC-18EA-4787-24A6-8F6FC46E59EC}"/>
              </a:ext>
            </a:extLst>
          </p:cNvPr>
          <p:cNvPicPr>
            <a:picLocks noChangeAspect="1"/>
          </p:cNvPicPr>
          <p:nvPr/>
        </p:nvPicPr>
        <p:blipFill>
          <a:blip r:embed="rId2"/>
          <a:stretch>
            <a:fillRect/>
          </a:stretch>
        </p:blipFill>
        <p:spPr>
          <a:xfrm>
            <a:off x="8293323" y="3787825"/>
            <a:ext cx="2393448" cy="2003376"/>
          </a:xfrm>
          <a:prstGeom prst="rect">
            <a:avLst/>
          </a:prstGeom>
        </p:spPr>
      </p:pic>
    </p:spTree>
    <p:extLst>
      <p:ext uri="{BB962C8B-B14F-4D97-AF65-F5344CB8AC3E}">
        <p14:creationId xmlns:p14="http://schemas.microsoft.com/office/powerpoint/2010/main" val="1320156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E6D1D0-98BC-62BA-366C-6137C22D866F}"/>
              </a:ext>
            </a:extLst>
          </p:cNvPr>
          <p:cNvSpPr>
            <a:spLocks noGrp="1"/>
          </p:cNvSpPr>
          <p:nvPr>
            <p:ph type="title"/>
          </p:nvPr>
        </p:nvSpPr>
        <p:spPr/>
        <p:txBody>
          <a:bodyPr>
            <a:normAutofit/>
          </a:bodyPr>
          <a:lstStyle/>
          <a:p>
            <a:r>
              <a:rPr lang="fr-FR" sz="2000" dirty="0">
                <a:latin typeface="Calibri" panose="020F0502020204030204" pitchFamily="34" charset="0"/>
                <a:cs typeface="Calibri" panose="020F0502020204030204" pitchFamily="34" charset="0"/>
              </a:rPr>
              <a:t>INTRODUCTION</a:t>
            </a:r>
            <a:br>
              <a:rPr lang="fr-FR" dirty="0">
                <a:latin typeface="Calibri" panose="020F0502020204030204" pitchFamily="34" charset="0"/>
                <a:cs typeface="Calibri" panose="020F0502020204030204" pitchFamily="34" charset="0"/>
              </a:rPr>
            </a:br>
            <a:r>
              <a:rPr lang="fr-FR" dirty="0">
                <a:solidFill>
                  <a:srgbClr val="2C93D1"/>
                </a:solidFill>
                <a:effectLst/>
                <a:latin typeface="Calibri" panose="020F0502020204030204" pitchFamily="34" charset="0"/>
                <a:cs typeface="Calibri" panose="020F0502020204030204" pitchFamily="34" charset="0"/>
              </a:rPr>
              <a:t>Compréhensions et analyse logique</a:t>
            </a:r>
            <a:br>
              <a:rPr lang="fr-FR" dirty="0">
                <a:solidFill>
                  <a:srgbClr val="2C93D1"/>
                </a:solidFill>
                <a:effectLst/>
                <a:latin typeface="Calibri" panose="020F0502020204030204" pitchFamily="34" charset="0"/>
                <a:cs typeface="Calibri" panose="020F0502020204030204" pitchFamily="34" charset="0"/>
              </a:rPr>
            </a:br>
            <a:endParaRPr lang="fr-FR" dirty="0">
              <a:latin typeface="Calibri" panose="020F0502020204030204" pitchFamily="34" charset="0"/>
              <a:cs typeface="Calibri" panose="020F0502020204030204" pitchFamily="34" charset="0"/>
            </a:endParaRPr>
          </a:p>
        </p:txBody>
      </p:sp>
      <p:sp>
        <p:nvSpPr>
          <p:cNvPr id="3" name="Espace réservé du contenu 2">
            <a:extLst>
              <a:ext uri="{FF2B5EF4-FFF2-40B4-BE49-F238E27FC236}">
                <a16:creationId xmlns:a16="http://schemas.microsoft.com/office/drawing/2014/main" id="{28092AA1-32AE-B14D-E633-B2D134640ACC}"/>
              </a:ext>
            </a:extLst>
          </p:cNvPr>
          <p:cNvSpPr>
            <a:spLocks noGrp="1"/>
          </p:cNvSpPr>
          <p:nvPr>
            <p:ph idx="1"/>
          </p:nvPr>
        </p:nvSpPr>
        <p:spPr/>
        <p:txBody>
          <a:bodyPr>
            <a:normAutofit fontScale="85000" lnSpcReduction="20000"/>
          </a:bodyPr>
          <a:lstStyle/>
          <a:p>
            <a:pPr algn="just">
              <a:buFont typeface="Arial" panose="020B0604020202020204" pitchFamily="34" charset="0"/>
              <a:buChar char="•"/>
            </a:pPr>
            <a:r>
              <a:rPr lang="fr-FR" dirty="0">
                <a:effectLst/>
                <a:latin typeface="Calibri" panose="020F0502020204030204" pitchFamily="34" charset="0"/>
                <a:cs typeface="Calibri" panose="020F0502020204030204" pitchFamily="34" charset="0"/>
              </a:rPr>
              <a:t>Après avoir chargé un </a:t>
            </a:r>
            <a:r>
              <a:rPr lang="fr-FR" dirty="0" err="1">
                <a:effectLst/>
                <a:latin typeface="Calibri" panose="020F0502020204030204" pitchFamily="34" charset="0"/>
                <a:cs typeface="Calibri" panose="020F0502020204030204" pitchFamily="34" charset="0"/>
              </a:rPr>
              <a:t>dataset</a:t>
            </a:r>
            <a:r>
              <a:rPr lang="fr-FR" dirty="0">
                <a:effectLst/>
                <a:latin typeface="Calibri" panose="020F0502020204030204" pitchFamily="34" charset="0"/>
                <a:cs typeface="Calibri" panose="020F0502020204030204" pitchFamily="34" charset="0"/>
              </a:rPr>
              <a:t> depuis le site de la banque mondiale, nous allons devoir explorer les fichiers afin de les nettoyer. Le but de ce nettoyage sera le tri des données indispensables et l'éviction des données inutiles. Cela nous permettra de prendre connaissance des informations globales contenues par les jeux de données, mais aussi de repérer les différentes incohérences, les données manquantes ou dupliquées. L'analyse exploratoire nous permettra aussi de déterminer les données à conserver afin de répondre aux questions. </a:t>
            </a:r>
          </a:p>
          <a:p>
            <a:pPr>
              <a:buFont typeface="Arial" panose="020B0604020202020204" pitchFamily="34" charset="0"/>
              <a:buChar char="•"/>
            </a:pPr>
            <a:r>
              <a:rPr lang="fr-FR" b="1" dirty="0">
                <a:effectLst/>
                <a:latin typeface="Calibri" panose="020F0502020204030204" pitchFamily="34" charset="0"/>
                <a:cs typeface="Calibri" panose="020F0502020204030204" pitchFamily="34" charset="0"/>
              </a:rPr>
              <a:t>Problématique :</a:t>
            </a:r>
            <a:r>
              <a:rPr lang="fr-FR" dirty="0">
                <a:effectLst/>
                <a:latin typeface="Calibri" panose="020F0502020204030204" pitchFamily="34" charset="0"/>
                <a:cs typeface="Calibri" panose="020F0502020204030204" pitchFamily="34" charset="0"/>
              </a:rPr>
              <a:t> L'entreprise </a:t>
            </a:r>
            <a:r>
              <a:rPr lang="fr-FR" dirty="0" err="1">
                <a:effectLst/>
                <a:latin typeface="Calibri" panose="020F0502020204030204" pitchFamily="34" charset="0"/>
                <a:cs typeface="Calibri" panose="020F0502020204030204" pitchFamily="34" charset="0"/>
              </a:rPr>
              <a:t>Academy</a:t>
            </a:r>
            <a:r>
              <a:rPr lang="fr-FR" dirty="0">
                <a:effectLst/>
                <a:latin typeface="Calibri" panose="020F0502020204030204" pitchFamily="34" charset="0"/>
                <a:cs typeface="Calibri" panose="020F0502020204030204" pitchFamily="34" charset="0"/>
              </a:rPr>
              <a:t> a pour projet de s'étendre à l'international. Afin de sélectionner les sources lui permettant de valider l'étude, la mission est de déterminer la pertinence ou non des jeux de données sur l'éducation émanant de la banque mondiale. </a:t>
            </a:r>
          </a:p>
          <a:p>
            <a:endParaRPr lang="fr-FR" dirty="0"/>
          </a:p>
        </p:txBody>
      </p:sp>
    </p:spTree>
    <p:extLst>
      <p:ext uri="{BB962C8B-B14F-4D97-AF65-F5344CB8AC3E}">
        <p14:creationId xmlns:p14="http://schemas.microsoft.com/office/powerpoint/2010/main" val="326049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522F6F2-D276-4B44-927D-595B62E8F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CE1A8443-DFAD-4C8E-A1D1-B1FFC23A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7C16C621-4F51-4093-B639-5E04CF0EA567}"/>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re 1">
            <a:extLst>
              <a:ext uri="{FF2B5EF4-FFF2-40B4-BE49-F238E27FC236}">
                <a16:creationId xmlns:a16="http://schemas.microsoft.com/office/drawing/2014/main" id="{3A41EFFE-501C-729B-BB87-9EF03A246F59}"/>
              </a:ext>
            </a:extLst>
          </p:cNvPr>
          <p:cNvSpPr>
            <a:spLocks noGrp="1"/>
          </p:cNvSpPr>
          <p:nvPr>
            <p:ph type="title"/>
          </p:nvPr>
        </p:nvSpPr>
        <p:spPr>
          <a:xfrm>
            <a:off x="4996697" y="618518"/>
            <a:ext cx="6050713" cy="1478570"/>
          </a:xfrm>
        </p:spPr>
        <p:txBody>
          <a:bodyPr>
            <a:normAutofit/>
          </a:bodyPr>
          <a:lstStyle/>
          <a:p>
            <a:r>
              <a:rPr lang="fr-FR" sz="2000" dirty="0">
                <a:latin typeface="Calibri" panose="020F0502020204030204" pitchFamily="34" charset="0"/>
                <a:cs typeface="Calibri" panose="020F0502020204030204" pitchFamily="34" charset="0"/>
              </a:rPr>
              <a:t>Introduction</a:t>
            </a:r>
            <a:br>
              <a:rPr lang="fr-FR" sz="3300" dirty="0">
                <a:latin typeface="Calibri" panose="020F0502020204030204" pitchFamily="34" charset="0"/>
                <a:cs typeface="Calibri" panose="020F0502020204030204" pitchFamily="34" charset="0"/>
              </a:rPr>
            </a:br>
            <a:r>
              <a:rPr lang="fr-FR" dirty="0">
                <a:solidFill>
                  <a:srgbClr val="00B0F0"/>
                </a:solidFill>
                <a:effectLst/>
                <a:latin typeface="Calibri" panose="020F0502020204030204" pitchFamily="34" charset="0"/>
                <a:cs typeface="Calibri" panose="020F0502020204030204" pitchFamily="34" charset="0"/>
              </a:rPr>
              <a:t>Les objectifs </a:t>
            </a:r>
            <a:br>
              <a:rPr lang="fr-FR" sz="3300" dirty="0">
                <a:effectLst/>
                <a:latin typeface="Calibri" panose="020F0502020204030204" pitchFamily="34" charset="0"/>
                <a:cs typeface="Calibri" panose="020F0502020204030204" pitchFamily="34" charset="0"/>
              </a:rPr>
            </a:br>
            <a:endParaRPr lang="fr-FR" sz="3300" dirty="0">
              <a:latin typeface="Calibri" panose="020F0502020204030204" pitchFamily="34" charset="0"/>
              <a:cs typeface="Calibri" panose="020F0502020204030204" pitchFamily="34" charset="0"/>
            </a:endParaRPr>
          </a:p>
        </p:txBody>
      </p:sp>
      <p:pic>
        <p:nvPicPr>
          <p:cNvPr id="4" name="Image 3">
            <a:extLst>
              <a:ext uri="{FF2B5EF4-FFF2-40B4-BE49-F238E27FC236}">
                <a16:creationId xmlns:a16="http://schemas.microsoft.com/office/drawing/2014/main" id="{0FF890BD-6B3D-8B60-F654-5B6E8052E16F}"/>
              </a:ext>
            </a:extLst>
          </p:cNvPr>
          <p:cNvPicPr>
            <a:picLocks noChangeAspect="1"/>
          </p:cNvPicPr>
          <p:nvPr/>
        </p:nvPicPr>
        <p:blipFill rotWithShape="1">
          <a:blip r:embed="rId4"/>
          <a:srcRect l="34726" r="4608"/>
          <a:stretch/>
        </p:blipFill>
        <p:spPr>
          <a:xfrm>
            <a:off x="0" y="9525"/>
            <a:ext cx="4635583" cy="6857990"/>
          </a:xfrm>
          <a:prstGeom prst="rect">
            <a:avLst/>
          </a:prstGeom>
        </p:spPr>
      </p:pic>
      <p:grpSp>
        <p:nvGrpSpPr>
          <p:cNvPr id="13" name="Group 12">
            <a:extLst>
              <a:ext uri="{FF2B5EF4-FFF2-40B4-BE49-F238E27FC236}">
                <a16:creationId xmlns:a16="http://schemas.microsoft.com/office/drawing/2014/main" id="{9A210947-19DD-4D82-9001-EB4FD3CA88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308BA069-8E59-4A52-9D81-F41BB255CC1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3F647F8A-2464-4A5A-BC19-757CDB00F6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7">
              <a:extLst>
                <a:ext uri="{FF2B5EF4-FFF2-40B4-BE49-F238E27FC236}">
                  <a16:creationId xmlns:a16="http://schemas.microsoft.com/office/drawing/2014/main" id="{56E9E8F0-C005-4002-A7CC-050F4E163C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Rectangle 16">
              <a:extLst>
                <a:ext uri="{FF2B5EF4-FFF2-40B4-BE49-F238E27FC236}">
                  <a16:creationId xmlns:a16="http://schemas.microsoft.com/office/drawing/2014/main" id="{6F73DD6E-B3F0-4263-B349-EF6F73438A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819862A2-B765-4A89-A229-6D1389781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0">
              <a:extLst>
                <a:ext uri="{FF2B5EF4-FFF2-40B4-BE49-F238E27FC236}">
                  <a16:creationId xmlns:a16="http://schemas.microsoft.com/office/drawing/2014/main" id="{80B74F06-F12D-48F0-9469-1B41C8676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1">
              <a:extLst>
                <a:ext uri="{FF2B5EF4-FFF2-40B4-BE49-F238E27FC236}">
                  <a16:creationId xmlns:a16="http://schemas.microsoft.com/office/drawing/2014/main" id="{90B9E938-2C10-4FD4-A44B-AC2C6CCB5B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2">
              <a:extLst>
                <a:ext uri="{FF2B5EF4-FFF2-40B4-BE49-F238E27FC236}">
                  <a16:creationId xmlns:a16="http://schemas.microsoft.com/office/drawing/2014/main" id="{F9EFD92F-C67D-4998-BF9E-78AE28DF54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3">
              <a:extLst>
                <a:ext uri="{FF2B5EF4-FFF2-40B4-BE49-F238E27FC236}">
                  <a16:creationId xmlns:a16="http://schemas.microsoft.com/office/drawing/2014/main" id="{40A102B9-B463-49AA-80B5-DED0B2E43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4">
              <a:extLst>
                <a:ext uri="{FF2B5EF4-FFF2-40B4-BE49-F238E27FC236}">
                  <a16:creationId xmlns:a16="http://schemas.microsoft.com/office/drawing/2014/main" id="{D8FE84BD-D175-437D-B860-3715158CF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5">
              <a:extLst>
                <a:ext uri="{FF2B5EF4-FFF2-40B4-BE49-F238E27FC236}">
                  <a16:creationId xmlns:a16="http://schemas.microsoft.com/office/drawing/2014/main" id="{1577D13D-8777-48FE-8799-57CBDEA2AC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6">
              <a:extLst>
                <a:ext uri="{FF2B5EF4-FFF2-40B4-BE49-F238E27FC236}">
                  <a16:creationId xmlns:a16="http://schemas.microsoft.com/office/drawing/2014/main" id="{ADE86DE6-4A59-4BE5-B2C8-CB7C0FB965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7">
              <a:extLst>
                <a:ext uri="{FF2B5EF4-FFF2-40B4-BE49-F238E27FC236}">
                  <a16:creationId xmlns:a16="http://schemas.microsoft.com/office/drawing/2014/main" id="{5FD7F01E-86AB-47C1-81B1-419856314E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8">
              <a:extLst>
                <a:ext uri="{FF2B5EF4-FFF2-40B4-BE49-F238E27FC236}">
                  <a16:creationId xmlns:a16="http://schemas.microsoft.com/office/drawing/2014/main" id="{953EB852-7AA6-40F7-A805-0FF04FAE8E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9">
              <a:extLst>
                <a:ext uri="{FF2B5EF4-FFF2-40B4-BE49-F238E27FC236}">
                  <a16:creationId xmlns:a16="http://schemas.microsoft.com/office/drawing/2014/main" id="{FA283238-23CF-4994-8E02-4EB5D97D8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0">
              <a:extLst>
                <a:ext uri="{FF2B5EF4-FFF2-40B4-BE49-F238E27FC236}">
                  <a16:creationId xmlns:a16="http://schemas.microsoft.com/office/drawing/2014/main" id="{AE2F0444-3560-46A9-85C6-AD9C4D7000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1">
              <a:extLst>
                <a:ext uri="{FF2B5EF4-FFF2-40B4-BE49-F238E27FC236}">
                  <a16:creationId xmlns:a16="http://schemas.microsoft.com/office/drawing/2014/main" id="{B69EAEB1-1086-4684-B20B-C6E250A90E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2">
              <a:extLst>
                <a:ext uri="{FF2B5EF4-FFF2-40B4-BE49-F238E27FC236}">
                  <a16:creationId xmlns:a16="http://schemas.microsoft.com/office/drawing/2014/main" id="{4C869530-8A60-4306-BC67-63294F9D5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3">
              <a:extLst>
                <a:ext uri="{FF2B5EF4-FFF2-40B4-BE49-F238E27FC236}">
                  <a16:creationId xmlns:a16="http://schemas.microsoft.com/office/drawing/2014/main" id="{EEBC3BC8-0066-4FFF-936E-746B47A0C3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4">
              <a:extLst>
                <a:ext uri="{FF2B5EF4-FFF2-40B4-BE49-F238E27FC236}">
                  <a16:creationId xmlns:a16="http://schemas.microsoft.com/office/drawing/2014/main" id="{7951EC55-DA0C-46F0-BF98-427078A66D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5">
              <a:extLst>
                <a:ext uri="{FF2B5EF4-FFF2-40B4-BE49-F238E27FC236}">
                  <a16:creationId xmlns:a16="http://schemas.microsoft.com/office/drawing/2014/main" id="{F40CBDE4-9D9D-471D-9C7E-D000C060B2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6">
              <a:extLst>
                <a:ext uri="{FF2B5EF4-FFF2-40B4-BE49-F238E27FC236}">
                  <a16:creationId xmlns:a16="http://schemas.microsoft.com/office/drawing/2014/main" id="{4E63F3FC-5BCB-400B-8CBB-DB58CF61D6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7">
              <a:extLst>
                <a:ext uri="{FF2B5EF4-FFF2-40B4-BE49-F238E27FC236}">
                  <a16:creationId xmlns:a16="http://schemas.microsoft.com/office/drawing/2014/main" id="{CBE4FF3F-9B00-4479-9EC8-BADD8C77E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8">
              <a:extLst>
                <a:ext uri="{FF2B5EF4-FFF2-40B4-BE49-F238E27FC236}">
                  <a16:creationId xmlns:a16="http://schemas.microsoft.com/office/drawing/2014/main" id="{6BA6A1A3-FE7E-46C6-96C1-693C2E018AB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9">
              <a:extLst>
                <a:ext uri="{FF2B5EF4-FFF2-40B4-BE49-F238E27FC236}">
                  <a16:creationId xmlns:a16="http://schemas.microsoft.com/office/drawing/2014/main" id="{114DA81D-9A00-4EB7-A592-23911BB14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30">
              <a:extLst>
                <a:ext uri="{FF2B5EF4-FFF2-40B4-BE49-F238E27FC236}">
                  <a16:creationId xmlns:a16="http://schemas.microsoft.com/office/drawing/2014/main" id="{DB83C953-DA56-415B-943C-6669B401A8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1">
              <a:extLst>
                <a:ext uri="{FF2B5EF4-FFF2-40B4-BE49-F238E27FC236}">
                  <a16:creationId xmlns:a16="http://schemas.microsoft.com/office/drawing/2014/main" id="{51B3F681-1B14-43A9-AD7C-3337BF646C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2">
              <a:extLst>
                <a:ext uri="{FF2B5EF4-FFF2-40B4-BE49-F238E27FC236}">
                  <a16:creationId xmlns:a16="http://schemas.microsoft.com/office/drawing/2014/main" id="{9FFEE267-6F5A-4942-9CCD-93E0FD722B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Rectangle 41">
              <a:extLst>
                <a:ext uri="{FF2B5EF4-FFF2-40B4-BE49-F238E27FC236}">
                  <a16:creationId xmlns:a16="http://schemas.microsoft.com/office/drawing/2014/main" id="{D473DF80-FE50-4F0F-9AF3-BE37ACE6B91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D2426B62-A33A-419E-B4DF-42543C4CC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5">
              <a:extLst>
                <a:ext uri="{FF2B5EF4-FFF2-40B4-BE49-F238E27FC236}">
                  <a16:creationId xmlns:a16="http://schemas.microsoft.com/office/drawing/2014/main" id="{1790CDFA-5E0D-467A-B0CA-637136309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6">
              <a:extLst>
                <a:ext uri="{FF2B5EF4-FFF2-40B4-BE49-F238E27FC236}">
                  <a16:creationId xmlns:a16="http://schemas.microsoft.com/office/drawing/2014/main" id="{54F41241-7241-4D2A-BDEA-28406C41D5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7">
              <a:extLst>
                <a:ext uri="{FF2B5EF4-FFF2-40B4-BE49-F238E27FC236}">
                  <a16:creationId xmlns:a16="http://schemas.microsoft.com/office/drawing/2014/main" id="{351E54C3-3D62-48EA-A2DC-D1570769C2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8">
              <a:extLst>
                <a:ext uri="{FF2B5EF4-FFF2-40B4-BE49-F238E27FC236}">
                  <a16:creationId xmlns:a16="http://schemas.microsoft.com/office/drawing/2014/main" id="{F08D2F28-5814-4CA4-A46E-C82FE6EF5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9">
              <a:extLst>
                <a:ext uri="{FF2B5EF4-FFF2-40B4-BE49-F238E27FC236}">
                  <a16:creationId xmlns:a16="http://schemas.microsoft.com/office/drawing/2014/main" id="{D308FFD9-83B2-4D86-8A5B-CE9F07E8E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0">
              <a:extLst>
                <a:ext uri="{FF2B5EF4-FFF2-40B4-BE49-F238E27FC236}">
                  <a16:creationId xmlns:a16="http://schemas.microsoft.com/office/drawing/2014/main" id="{E6A3BE28-5E73-44F0-AA57-58DAD5DD05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1">
              <a:extLst>
                <a:ext uri="{FF2B5EF4-FFF2-40B4-BE49-F238E27FC236}">
                  <a16:creationId xmlns:a16="http://schemas.microsoft.com/office/drawing/2014/main" id="{7ACED00D-535A-4494-8BFA-78E58A2D56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2">
              <a:extLst>
                <a:ext uri="{FF2B5EF4-FFF2-40B4-BE49-F238E27FC236}">
                  <a16:creationId xmlns:a16="http://schemas.microsoft.com/office/drawing/2014/main" id="{0C7D7BCF-768E-4C0D-857A-63BBA8F9BF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3">
              <a:extLst>
                <a:ext uri="{FF2B5EF4-FFF2-40B4-BE49-F238E27FC236}">
                  <a16:creationId xmlns:a16="http://schemas.microsoft.com/office/drawing/2014/main" id="{29401C0B-5EF6-49A6-A9F6-DAC32B3B65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4">
              <a:extLst>
                <a:ext uri="{FF2B5EF4-FFF2-40B4-BE49-F238E27FC236}">
                  <a16:creationId xmlns:a16="http://schemas.microsoft.com/office/drawing/2014/main" id="{F6DF5234-BC86-4ABB-A7ED-575143C6A4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Rectangle 53">
              <a:extLst>
                <a:ext uri="{FF2B5EF4-FFF2-40B4-BE49-F238E27FC236}">
                  <a16:creationId xmlns:a16="http://schemas.microsoft.com/office/drawing/2014/main" id="{E4863625-8438-4877-9681-839C192C611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8A1D47CD-E2C4-4AD2-B105-655BB09052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7">
              <a:extLst>
                <a:ext uri="{FF2B5EF4-FFF2-40B4-BE49-F238E27FC236}">
                  <a16:creationId xmlns:a16="http://schemas.microsoft.com/office/drawing/2014/main" id="{4D816259-D8E8-4E5C-A2CF-8C8AFB8057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8">
              <a:extLst>
                <a:ext uri="{FF2B5EF4-FFF2-40B4-BE49-F238E27FC236}">
                  <a16:creationId xmlns:a16="http://schemas.microsoft.com/office/drawing/2014/main" id="{6377A258-3874-44DB-99C9-C4EA6F7AA2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9">
              <a:extLst>
                <a:ext uri="{FF2B5EF4-FFF2-40B4-BE49-F238E27FC236}">
                  <a16:creationId xmlns:a16="http://schemas.microsoft.com/office/drawing/2014/main" id="{A3902333-5178-425F-AA5F-14ABBEDAEF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0">
              <a:extLst>
                <a:ext uri="{FF2B5EF4-FFF2-40B4-BE49-F238E27FC236}">
                  <a16:creationId xmlns:a16="http://schemas.microsoft.com/office/drawing/2014/main" id="{090FF72C-8743-4B55-99A4-E62D6A4B2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1">
              <a:extLst>
                <a:ext uri="{FF2B5EF4-FFF2-40B4-BE49-F238E27FC236}">
                  <a16:creationId xmlns:a16="http://schemas.microsoft.com/office/drawing/2014/main" id="{BFCE6B39-2A20-4DB5-BA8E-2FA60B460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2">
              <a:extLst>
                <a:ext uri="{FF2B5EF4-FFF2-40B4-BE49-F238E27FC236}">
                  <a16:creationId xmlns:a16="http://schemas.microsoft.com/office/drawing/2014/main" id="{A9F068E0-CF7F-474D-9118-50619A6E1C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3">
              <a:extLst>
                <a:ext uri="{FF2B5EF4-FFF2-40B4-BE49-F238E27FC236}">
                  <a16:creationId xmlns:a16="http://schemas.microsoft.com/office/drawing/2014/main" id="{CEE9ADFF-5205-4783-ADA2-655A73DB47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4">
              <a:extLst>
                <a:ext uri="{FF2B5EF4-FFF2-40B4-BE49-F238E27FC236}">
                  <a16:creationId xmlns:a16="http://schemas.microsoft.com/office/drawing/2014/main" id="{B28123C4-0A50-4115-936C-C659A9129A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5">
              <a:extLst>
                <a:ext uri="{FF2B5EF4-FFF2-40B4-BE49-F238E27FC236}">
                  <a16:creationId xmlns:a16="http://schemas.microsoft.com/office/drawing/2014/main" id="{09B49DB9-536F-45DE-9352-5095C8D838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6">
              <a:extLst>
                <a:ext uri="{FF2B5EF4-FFF2-40B4-BE49-F238E27FC236}">
                  <a16:creationId xmlns:a16="http://schemas.microsoft.com/office/drawing/2014/main" id="{43C4B12A-C5E9-47A5-9B04-5D2186A074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7">
              <a:extLst>
                <a:ext uri="{FF2B5EF4-FFF2-40B4-BE49-F238E27FC236}">
                  <a16:creationId xmlns:a16="http://schemas.microsoft.com/office/drawing/2014/main" id="{A01B0DF5-9122-4E62-BF5B-0CCE0A5457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8">
              <a:extLst>
                <a:ext uri="{FF2B5EF4-FFF2-40B4-BE49-F238E27FC236}">
                  <a16:creationId xmlns:a16="http://schemas.microsoft.com/office/drawing/2014/main" id="{3ED6B441-A89D-4565-949B-4C4AB6DC95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Espace réservé du contenu 2">
            <a:extLst>
              <a:ext uri="{FF2B5EF4-FFF2-40B4-BE49-F238E27FC236}">
                <a16:creationId xmlns:a16="http://schemas.microsoft.com/office/drawing/2014/main" id="{A0E1A8D9-83EE-2BBC-B433-77F726E64736}"/>
              </a:ext>
            </a:extLst>
          </p:cNvPr>
          <p:cNvSpPr>
            <a:spLocks noGrp="1"/>
          </p:cNvSpPr>
          <p:nvPr>
            <p:ph idx="1"/>
          </p:nvPr>
        </p:nvSpPr>
        <p:spPr>
          <a:xfrm>
            <a:off x="4968958" y="2249487"/>
            <a:ext cx="6078453" cy="3541714"/>
          </a:xfrm>
        </p:spPr>
        <p:txBody>
          <a:bodyPr>
            <a:normAutofit/>
          </a:bodyPr>
          <a:lstStyle/>
          <a:p>
            <a:pPr algn="just">
              <a:buFont typeface="Arial" panose="020B0604020202020204" pitchFamily="34" charset="0"/>
              <a:buChar char="•"/>
            </a:pPr>
            <a:r>
              <a:rPr lang="fr-FR" dirty="0">
                <a:effectLst/>
                <a:latin typeface="Calibri" panose="020F0502020204030204" pitchFamily="34" charset="0"/>
                <a:cs typeface="Calibri" panose="020F0502020204030204" pitchFamily="34" charset="0"/>
              </a:rPr>
              <a:t>Valider la qualité du jeu de données en repérant et en traitant les données incohérentes, manquantes ou dupliquées</a:t>
            </a:r>
          </a:p>
          <a:p>
            <a:pPr algn="just">
              <a:buFont typeface="Arial" panose="020B0604020202020204" pitchFamily="34" charset="0"/>
              <a:buChar char="•"/>
            </a:pPr>
            <a:r>
              <a:rPr lang="fr-FR" dirty="0">
                <a:effectLst/>
                <a:latin typeface="Calibri" panose="020F0502020204030204" pitchFamily="34" charset="0"/>
                <a:cs typeface="Calibri" panose="020F0502020204030204" pitchFamily="34" charset="0"/>
              </a:rPr>
              <a:t>Décrire le jeu de données et les informations contenues par celui-ci</a:t>
            </a:r>
          </a:p>
          <a:p>
            <a:pPr algn="just">
              <a:buFont typeface="Arial" panose="020B0604020202020204" pitchFamily="34" charset="0"/>
              <a:buChar char="•"/>
            </a:pPr>
            <a:r>
              <a:rPr lang="fr-FR" dirty="0">
                <a:effectLst/>
                <a:latin typeface="Calibri" panose="020F0502020204030204" pitchFamily="34" charset="0"/>
                <a:cs typeface="Calibri" panose="020F0502020204030204" pitchFamily="34" charset="0"/>
              </a:rPr>
              <a:t>Détermination des données à exploiter et des indicateurs statistiques. </a:t>
            </a:r>
          </a:p>
          <a:p>
            <a:pPr marL="0" indent="0">
              <a:buNone/>
            </a:pPr>
            <a:endParaRPr lang="fr-FR" dirty="0"/>
          </a:p>
        </p:txBody>
      </p:sp>
    </p:spTree>
    <p:extLst>
      <p:ext uri="{BB962C8B-B14F-4D97-AF65-F5344CB8AC3E}">
        <p14:creationId xmlns:p14="http://schemas.microsoft.com/office/powerpoint/2010/main" val="1926526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31C1B0-EE9E-4BC4-8584-3E6BD0374FBE}"/>
              </a:ext>
            </a:extLst>
          </p:cNvPr>
          <p:cNvSpPr>
            <a:spLocks noGrp="1"/>
          </p:cNvSpPr>
          <p:nvPr>
            <p:ph type="title"/>
          </p:nvPr>
        </p:nvSpPr>
        <p:spPr>
          <a:xfrm>
            <a:off x="1141413" y="618518"/>
            <a:ext cx="1808466" cy="1478570"/>
          </a:xfrm>
        </p:spPr>
        <p:txBody>
          <a:bodyPr>
            <a:normAutofit fontScale="90000"/>
          </a:bodyPr>
          <a:lstStyle/>
          <a:p>
            <a:r>
              <a:rPr lang="fr-FR" sz="4000">
                <a:solidFill>
                  <a:srgbClr val="FFFFFF"/>
                </a:solidFill>
                <a:effectLst/>
                <a:latin typeface="DIN Condensed" pitchFamily="2" charset="0"/>
              </a:rPr>
              <a:t>Outils et </a:t>
            </a:r>
            <a:br>
              <a:rPr lang="fr-FR" sz="4000">
                <a:solidFill>
                  <a:srgbClr val="FFFFFF"/>
                </a:solidFill>
                <a:effectLst/>
                <a:latin typeface="DIN Condensed" pitchFamily="2" charset="0"/>
              </a:rPr>
            </a:br>
            <a:r>
              <a:rPr lang="fr-FR" sz="4000">
                <a:solidFill>
                  <a:srgbClr val="FFFFFF"/>
                </a:solidFill>
                <a:effectLst/>
                <a:latin typeface="DIN Condensed" pitchFamily="2" charset="0"/>
              </a:rPr>
              <a:t>Librairies</a:t>
            </a:r>
            <a:br>
              <a:rPr lang="fr-FR">
                <a:solidFill>
                  <a:srgbClr val="FFFFFF"/>
                </a:solidFill>
                <a:effectLst/>
                <a:latin typeface="DIN Condensed" pitchFamily="2" charset="0"/>
              </a:rPr>
            </a:br>
            <a:endParaRPr lang="fr-FR" dirty="0"/>
          </a:p>
        </p:txBody>
      </p:sp>
      <p:pic>
        <p:nvPicPr>
          <p:cNvPr id="4" name="Espace réservé du contenu 3">
            <a:extLst>
              <a:ext uri="{FF2B5EF4-FFF2-40B4-BE49-F238E27FC236}">
                <a16:creationId xmlns:a16="http://schemas.microsoft.com/office/drawing/2014/main" id="{771A92F7-A873-E545-DA14-FEE791DD2693}"/>
              </a:ext>
            </a:extLst>
          </p:cNvPr>
          <p:cNvPicPr>
            <a:picLocks noGrp="1" noChangeAspect="1"/>
          </p:cNvPicPr>
          <p:nvPr>
            <p:ph idx="1"/>
          </p:nvPr>
        </p:nvPicPr>
        <p:blipFill>
          <a:blip r:embed="rId2"/>
          <a:stretch>
            <a:fillRect/>
          </a:stretch>
        </p:blipFill>
        <p:spPr>
          <a:xfrm>
            <a:off x="2866545" y="1018808"/>
            <a:ext cx="8394354" cy="4820384"/>
          </a:xfrm>
          <a:prstGeom prst="rect">
            <a:avLst/>
          </a:prstGeom>
        </p:spPr>
      </p:pic>
    </p:spTree>
    <p:extLst>
      <p:ext uri="{BB962C8B-B14F-4D97-AF65-F5344CB8AC3E}">
        <p14:creationId xmlns:p14="http://schemas.microsoft.com/office/powerpoint/2010/main" val="909395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D9B3E9-BFEE-51B9-EB3D-2188B6F31312}"/>
              </a:ext>
            </a:extLst>
          </p:cNvPr>
          <p:cNvSpPr>
            <a:spLocks noGrp="1"/>
          </p:cNvSpPr>
          <p:nvPr>
            <p:ph type="title"/>
          </p:nvPr>
        </p:nvSpPr>
        <p:spPr>
          <a:xfrm>
            <a:off x="1141413" y="618518"/>
            <a:ext cx="9905998" cy="448281"/>
          </a:xfrm>
        </p:spPr>
        <p:txBody>
          <a:bodyPr>
            <a:normAutofit fontScale="90000"/>
          </a:bodyPr>
          <a:lstStyle/>
          <a:p>
            <a:r>
              <a:rPr lang="fr-FR" dirty="0">
                <a:solidFill>
                  <a:srgbClr val="00B0F0"/>
                </a:solidFill>
              </a:rPr>
              <a:t>outils et librairies </a:t>
            </a:r>
          </a:p>
        </p:txBody>
      </p:sp>
      <p:graphicFrame>
        <p:nvGraphicFramePr>
          <p:cNvPr id="10" name="Tableau 10">
            <a:extLst>
              <a:ext uri="{FF2B5EF4-FFF2-40B4-BE49-F238E27FC236}">
                <a16:creationId xmlns:a16="http://schemas.microsoft.com/office/drawing/2014/main" id="{1ED1863E-EDD5-7BBE-52AF-E20590BC8609}"/>
              </a:ext>
            </a:extLst>
          </p:cNvPr>
          <p:cNvGraphicFramePr>
            <a:graphicFrameLocks noGrp="1"/>
          </p:cNvGraphicFramePr>
          <p:nvPr>
            <p:ph idx="1"/>
            <p:extLst>
              <p:ext uri="{D42A27DB-BD31-4B8C-83A1-F6EECF244321}">
                <p14:modId xmlns:p14="http://schemas.microsoft.com/office/powerpoint/2010/main" val="700609091"/>
              </p:ext>
            </p:extLst>
          </p:nvPr>
        </p:nvGraphicFramePr>
        <p:xfrm>
          <a:off x="1238689" y="1271080"/>
          <a:ext cx="9481192" cy="4886960"/>
        </p:xfrm>
        <a:graphic>
          <a:graphicData uri="http://schemas.openxmlformats.org/drawingml/2006/table">
            <a:tbl>
              <a:tblPr firstRow="1" bandRow="1">
                <a:tableStyleId>{5C22544A-7EE6-4342-B048-85BDC9FD1C3A}</a:tableStyleId>
              </a:tblPr>
              <a:tblGrid>
                <a:gridCol w="4740596">
                  <a:extLst>
                    <a:ext uri="{9D8B030D-6E8A-4147-A177-3AD203B41FA5}">
                      <a16:colId xmlns:a16="http://schemas.microsoft.com/office/drawing/2014/main" val="2876179048"/>
                    </a:ext>
                  </a:extLst>
                </a:gridCol>
                <a:gridCol w="4740596">
                  <a:extLst>
                    <a:ext uri="{9D8B030D-6E8A-4147-A177-3AD203B41FA5}">
                      <a16:colId xmlns:a16="http://schemas.microsoft.com/office/drawing/2014/main" val="230640951"/>
                    </a:ext>
                  </a:extLst>
                </a:gridCol>
              </a:tblGrid>
              <a:tr h="370840">
                <a:tc>
                  <a:txBody>
                    <a:bodyPr/>
                    <a:lstStyle/>
                    <a:p>
                      <a:pPr algn="ctr"/>
                      <a:r>
                        <a:rPr lang="fr-FR" dirty="0"/>
                        <a:t>Nom </a:t>
                      </a:r>
                    </a:p>
                  </a:txBody>
                  <a:tcPr>
                    <a:gradFill>
                      <a:gsLst>
                        <a:gs pos="49000">
                          <a:schemeClr val="bg2">
                            <a:lumMod val="75000"/>
                            <a:lumOff val="25000"/>
                          </a:schemeClr>
                        </a:gs>
                        <a:gs pos="0">
                          <a:schemeClr val="bg2">
                            <a:tint val="98000"/>
                            <a:hueMod val="94000"/>
                            <a:satMod val="148000"/>
                            <a:lumMod val="150000"/>
                          </a:schemeClr>
                        </a:gs>
                        <a:gs pos="100000">
                          <a:schemeClr val="bg2">
                            <a:shade val="92000"/>
                            <a:hueMod val="104000"/>
                            <a:satMod val="140000"/>
                            <a:lumMod val="68000"/>
                          </a:schemeClr>
                        </a:gs>
                      </a:gsLst>
                      <a:lin ang="5040000" scaled="0"/>
                    </a:gradFill>
                  </a:tcPr>
                </a:tc>
                <a:tc>
                  <a:txBody>
                    <a:bodyPr/>
                    <a:lstStyle/>
                    <a:p>
                      <a:pPr algn="ctr"/>
                      <a:r>
                        <a:rPr lang="fr-FR" dirty="0"/>
                        <a:t>Usage</a:t>
                      </a:r>
                    </a:p>
                  </a:txBody>
                  <a:tcPr>
                    <a:gradFill>
                      <a:gsLst>
                        <a:gs pos="49000">
                          <a:schemeClr val="bg2">
                            <a:lumMod val="75000"/>
                            <a:lumOff val="25000"/>
                          </a:schemeClr>
                        </a:gs>
                        <a:gs pos="0">
                          <a:schemeClr val="bg2">
                            <a:tint val="98000"/>
                            <a:hueMod val="94000"/>
                            <a:satMod val="148000"/>
                            <a:lumMod val="150000"/>
                          </a:schemeClr>
                        </a:gs>
                        <a:gs pos="100000">
                          <a:schemeClr val="bg2">
                            <a:shade val="92000"/>
                            <a:hueMod val="104000"/>
                            <a:satMod val="140000"/>
                            <a:lumMod val="68000"/>
                          </a:schemeClr>
                        </a:gs>
                      </a:gsLst>
                      <a:lin ang="5040000" scaled="0"/>
                    </a:gradFill>
                  </a:tcPr>
                </a:tc>
                <a:extLst>
                  <a:ext uri="{0D108BD9-81ED-4DB2-BD59-A6C34878D82A}">
                    <a16:rowId xmlns:a16="http://schemas.microsoft.com/office/drawing/2014/main" val="194919115"/>
                  </a:ext>
                </a:extLst>
              </a:tr>
              <a:tr h="370840">
                <a:tc>
                  <a:txBody>
                    <a:bodyPr/>
                    <a:lstStyle/>
                    <a:p>
                      <a:r>
                        <a:rPr lang="fr-FR" dirty="0">
                          <a:solidFill>
                            <a:schemeClr val="tx1"/>
                          </a:solidFill>
                        </a:rPr>
                        <a:t>Anaconda</a:t>
                      </a:r>
                    </a:p>
                  </a:txBody>
                  <a:tcPr>
                    <a:noFill/>
                  </a:tcPr>
                </a:tc>
                <a:tc>
                  <a:txBody>
                    <a:bodyPr/>
                    <a:lstStyle/>
                    <a:p>
                      <a:r>
                        <a:rPr lang="fr-FR" dirty="0">
                          <a:solidFill>
                            <a:schemeClr val="tx1"/>
                          </a:solidFill>
                        </a:rPr>
                        <a:t>Gestion de package </a:t>
                      </a:r>
                    </a:p>
                    <a:p>
                      <a:r>
                        <a:rPr lang="fr-FR" dirty="0">
                          <a:solidFill>
                            <a:schemeClr val="tx1"/>
                          </a:solidFill>
                        </a:rPr>
                        <a:t>Gestion de l’environnement virtuel</a:t>
                      </a:r>
                    </a:p>
                  </a:txBody>
                  <a:tcPr>
                    <a:noFill/>
                  </a:tcPr>
                </a:tc>
                <a:extLst>
                  <a:ext uri="{0D108BD9-81ED-4DB2-BD59-A6C34878D82A}">
                    <a16:rowId xmlns:a16="http://schemas.microsoft.com/office/drawing/2014/main" val="714151997"/>
                  </a:ext>
                </a:extLst>
              </a:tr>
              <a:tr h="370840">
                <a:tc>
                  <a:txBody>
                    <a:bodyPr/>
                    <a:lstStyle/>
                    <a:p>
                      <a:r>
                        <a:rPr lang="fr-FR" dirty="0">
                          <a:solidFill>
                            <a:schemeClr val="tx1"/>
                          </a:solidFill>
                        </a:rPr>
                        <a:t>VS Code 1.74.2</a:t>
                      </a:r>
                    </a:p>
                  </a:txBody>
                  <a:tcPr>
                    <a:noFill/>
                  </a:tcPr>
                </a:tc>
                <a:tc>
                  <a:txBody>
                    <a:bodyPr/>
                    <a:lstStyle/>
                    <a:p>
                      <a:r>
                        <a:rPr lang="fr-FR" dirty="0">
                          <a:solidFill>
                            <a:schemeClr val="tx1"/>
                          </a:solidFill>
                        </a:rPr>
                        <a:t>IDE permettant de saisir et d’exécuter le code</a:t>
                      </a:r>
                    </a:p>
                  </a:txBody>
                  <a:tcPr>
                    <a:noFill/>
                  </a:tcPr>
                </a:tc>
                <a:extLst>
                  <a:ext uri="{0D108BD9-81ED-4DB2-BD59-A6C34878D82A}">
                    <a16:rowId xmlns:a16="http://schemas.microsoft.com/office/drawing/2014/main" val="1352566253"/>
                  </a:ext>
                </a:extLst>
              </a:tr>
              <a:tr h="370840">
                <a:tc>
                  <a:txBody>
                    <a:bodyPr/>
                    <a:lstStyle/>
                    <a:p>
                      <a:r>
                        <a:rPr lang="fr-FR" dirty="0">
                          <a:solidFill>
                            <a:schemeClr val="tx1"/>
                          </a:solidFill>
                        </a:rPr>
                        <a:t>Python 3.9.13</a:t>
                      </a:r>
                    </a:p>
                  </a:txBody>
                  <a:tcPr>
                    <a:noFill/>
                  </a:tcPr>
                </a:tc>
                <a:tc>
                  <a:txBody>
                    <a:bodyPr/>
                    <a:lstStyle/>
                    <a:p>
                      <a:r>
                        <a:rPr lang="fr-FR" dirty="0">
                          <a:solidFill>
                            <a:schemeClr val="tx1"/>
                          </a:solidFill>
                        </a:rPr>
                        <a:t>Langage </a:t>
                      </a:r>
                    </a:p>
                  </a:txBody>
                  <a:tcPr>
                    <a:noFill/>
                  </a:tcPr>
                </a:tc>
                <a:extLst>
                  <a:ext uri="{0D108BD9-81ED-4DB2-BD59-A6C34878D82A}">
                    <a16:rowId xmlns:a16="http://schemas.microsoft.com/office/drawing/2014/main" val="3844857687"/>
                  </a:ext>
                </a:extLst>
              </a:tr>
              <a:tr h="370840">
                <a:tc>
                  <a:txBody>
                    <a:bodyPr/>
                    <a:lstStyle/>
                    <a:p>
                      <a:r>
                        <a:rPr lang="fr-FR" dirty="0" err="1">
                          <a:solidFill>
                            <a:schemeClr val="tx1"/>
                          </a:solidFill>
                        </a:rPr>
                        <a:t>Numpy</a:t>
                      </a:r>
                      <a:r>
                        <a:rPr lang="fr-FR" dirty="0">
                          <a:solidFill>
                            <a:schemeClr val="tx1"/>
                          </a:solidFill>
                        </a:rPr>
                        <a:t> 1.21.5</a:t>
                      </a:r>
                    </a:p>
                  </a:txBody>
                  <a:tcPr>
                    <a:noFill/>
                  </a:tcPr>
                </a:tc>
                <a:tc>
                  <a:txBody>
                    <a:bodyPr/>
                    <a:lstStyle/>
                    <a:p>
                      <a:r>
                        <a:rPr lang="fr-FR" dirty="0">
                          <a:solidFill>
                            <a:schemeClr val="tx1"/>
                          </a:solidFill>
                        </a:rPr>
                        <a:t>Manipulation des tableaux et </a:t>
                      </a:r>
                      <a:r>
                        <a:rPr lang="fr-FR" dirty="0" err="1">
                          <a:solidFill>
                            <a:schemeClr val="tx1"/>
                          </a:solidFill>
                        </a:rPr>
                        <a:t>dataframes</a:t>
                      </a:r>
                      <a:r>
                        <a:rPr lang="fr-FR" dirty="0">
                          <a:solidFill>
                            <a:schemeClr val="tx1"/>
                          </a:solidFill>
                        </a:rPr>
                        <a:t>, utilisation de fonctions mathématiques</a:t>
                      </a:r>
                    </a:p>
                  </a:txBody>
                  <a:tcPr>
                    <a:noFill/>
                  </a:tcPr>
                </a:tc>
                <a:extLst>
                  <a:ext uri="{0D108BD9-81ED-4DB2-BD59-A6C34878D82A}">
                    <a16:rowId xmlns:a16="http://schemas.microsoft.com/office/drawing/2014/main" val="704764053"/>
                  </a:ext>
                </a:extLst>
              </a:tr>
              <a:tr h="370840">
                <a:tc>
                  <a:txBody>
                    <a:bodyPr/>
                    <a:lstStyle/>
                    <a:p>
                      <a:r>
                        <a:rPr lang="fr-FR" dirty="0">
                          <a:solidFill>
                            <a:schemeClr val="tx1"/>
                          </a:solidFill>
                        </a:rPr>
                        <a:t>Pandas 1.4.4</a:t>
                      </a:r>
                    </a:p>
                  </a:txBody>
                  <a:tcPr>
                    <a:noFill/>
                  </a:tcPr>
                </a:tc>
                <a:tc>
                  <a:txBody>
                    <a:bodyPr/>
                    <a:lstStyle/>
                    <a:p>
                      <a:r>
                        <a:rPr lang="fr-FR" dirty="0">
                          <a:solidFill>
                            <a:schemeClr val="tx1"/>
                          </a:solidFill>
                        </a:rPr>
                        <a:t>Manipulation et analyse de données</a:t>
                      </a:r>
                    </a:p>
                    <a:p>
                      <a:r>
                        <a:rPr lang="fr-FR" dirty="0">
                          <a:solidFill>
                            <a:schemeClr val="tx1"/>
                          </a:solidFill>
                        </a:rPr>
                        <a:t>Manipulation de </a:t>
                      </a:r>
                      <a:r>
                        <a:rPr lang="fr-FR" dirty="0" err="1">
                          <a:solidFill>
                            <a:schemeClr val="tx1"/>
                          </a:solidFill>
                        </a:rPr>
                        <a:t>dataframe</a:t>
                      </a:r>
                      <a:endParaRPr lang="fr-FR" dirty="0">
                        <a:solidFill>
                          <a:schemeClr val="tx1"/>
                        </a:solidFill>
                      </a:endParaRPr>
                    </a:p>
                  </a:txBody>
                  <a:tcPr>
                    <a:noFill/>
                  </a:tcPr>
                </a:tc>
                <a:extLst>
                  <a:ext uri="{0D108BD9-81ED-4DB2-BD59-A6C34878D82A}">
                    <a16:rowId xmlns:a16="http://schemas.microsoft.com/office/drawing/2014/main" val="563799314"/>
                  </a:ext>
                </a:extLst>
              </a:tr>
              <a:tr h="370840">
                <a:tc>
                  <a:txBody>
                    <a:bodyPr/>
                    <a:lstStyle/>
                    <a:p>
                      <a:r>
                        <a:rPr lang="fr-FR" dirty="0" err="1">
                          <a:solidFill>
                            <a:schemeClr val="tx1"/>
                          </a:solidFill>
                        </a:rPr>
                        <a:t>Matplotlib</a:t>
                      </a:r>
                      <a:r>
                        <a:rPr lang="fr-FR" dirty="0">
                          <a:solidFill>
                            <a:schemeClr val="tx1"/>
                          </a:solidFill>
                        </a:rPr>
                        <a:t> 3.5.2</a:t>
                      </a:r>
                    </a:p>
                  </a:txBody>
                  <a:tcPr>
                    <a:noFill/>
                  </a:tcPr>
                </a:tc>
                <a:tc>
                  <a:txBody>
                    <a:bodyPr/>
                    <a:lstStyle/>
                    <a:p>
                      <a:r>
                        <a:rPr lang="fr-FR" dirty="0">
                          <a:solidFill>
                            <a:schemeClr val="tx1"/>
                          </a:solidFill>
                        </a:rPr>
                        <a:t>Tracer et visualiser des graphiques</a:t>
                      </a:r>
                    </a:p>
                  </a:txBody>
                  <a:tcPr>
                    <a:noFill/>
                  </a:tcPr>
                </a:tc>
                <a:extLst>
                  <a:ext uri="{0D108BD9-81ED-4DB2-BD59-A6C34878D82A}">
                    <a16:rowId xmlns:a16="http://schemas.microsoft.com/office/drawing/2014/main" val="3107783749"/>
                  </a:ext>
                </a:extLst>
              </a:tr>
              <a:tr h="370840">
                <a:tc>
                  <a:txBody>
                    <a:bodyPr/>
                    <a:lstStyle/>
                    <a:p>
                      <a:r>
                        <a:rPr lang="fr-FR" dirty="0" err="1">
                          <a:solidFill>
                            <a:schemeClr val="tx1"/>
                          </a:solidFill>
                        </a:rPr>
                        <a:t>Seaborn</a:t>
                      </a:r>
                      <a:r>
                        <a:rPr lang="fr-FR" dirty="0">
                          <a:solidFill>
                            <a:schemeClr val="tx1"/>
                          </a:solidFill>
                        </a:rPr>
                        <a:t> 0.11.2</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chemeClr val="tx1"/>
                          </a:solidFill>
                        </a:rPr>
                        <a:t>Tracer et visualiser des graphiques</a:t>
                      </a:r>
                    </a:p>
                  </a:txBody>
                  <a:tcPr>
                    <a:noFill/>
                  </a:tcPr>
                </a:tc>
                <a:extLst>
                  <a:ext uri="{0D108BD9-81ED-4DB2-BD59-A6C34878D82A}">
                    <a16:rowId xmlns:a16="http://schemas.microsoft.com/office/drawing/2014/main" val="1972818645"/>
                  </a:ext>
                </a:extLst>
              </a:tr>
              <a:tr h="370840">
                <a:tc>
                  <a:txBody>
                    <a:bodyPr/>
                    <a:lstStyle/>
                    <a:p>
                      <a:r>
                        <a:rPr lang="fr-FR" dirty="0">
                          <a:solidFill>
                            <a:schemeClr val="tx1"/>
                          </a:solidFill>
                        </a:rPr>
                        <a:t>CSV 1.0</a:t>
                      </a:r>
                    </a:p>
                  </a:txBody>
                  <a:tcPr>
                    <a:noFill/>
                  </a:tcPr>
                </a:tc>
                <a:tc>
                  <a:txBody>
                    <a:bodyPr/>
                    <a:lstStyle/>
                    <a:p>
                      <a:r>
                        <a:rPr lang="fr-FR" dirty="0">
                          <a:solidFill>
                            <a:schemeClr val="tx1"/>
                          </a:solidFill>
                        </a:rPr>
                        <a:t>Import et travail des fichiers CSV</a:t>
                      </a:r>
                    </a:p>
                  </a:txBody>
                  <a:tcPr>
                    <a:noFill/>
                  </a:tcPr>
                </a:tc>
                <a:extLst>
                  <a:ext uri="{0D108BD9-81ED-4DB2-BD59-A6C34878D82A}">
                    <a16:rowId xmlns:a16="http://schemas.microsoft.com/office/drawing/2014/main" val="310890788"/>
                  </a:ext>
                </a:extLst>
              </a:tr>
              <a:tr h="370840">
                <a:tc>
                  <a:txBody>
                    <a:bodyPr/>
                    <a:lstStyle/>
                    <a:p>
                      <a:r>
                        <a:rPr lang="fr-FR" dirty="0" err="1">
                          <a:solidFill>
                            <a:schemeClr val="tx1"/>
                          </a:solidFill>
                        </a:rPr>
                        <a:t>Geopandas</a:t>
                      </a:r>
                      <a:r>
                        <a:rPr lang="fr-FR" dirty="0">
                          <a:solidFill>
                            <a:schemeClr val="tx1"/>
                          </a:solidFill>
                        </a:rPr>
                        <a:t> 0.12.1</a:t>
                      </a:r>
                    </a:p>
                  </a:txBody>
                  <a:tcPr>
                    <a:noFill/>
                  </a:tcPr>
                </a:tc>
                <a:tc>
                  <a:txBody>
                    <a:bodyPr/>
                    <a:lstStyle/>
                    <a:p>
                      <a:r>
                        <a:rPr lang="fr-FR" dirty="0">
                          <a:solidFill>
                            <a:schemeClr val="tx1"/>
                          </a:solidFill>
                        </a:rPr>
                        <a:t>Tracer des planisphères</a:t>
                      </a:r>
                    </a:p>
                  </a:txBody>
                  <a:tcPr>
                    <a:noFill/>
                  </a:tcPr>
                </a:tc>
                <a:extLst>
                  <a:ext uri="{0D108BD9-81ED-4DB2-BD59-A6C34878D82A}">
                    <a16:rowId xmlns:a16="http://schemas.microsoft.com/office/drawing/2014/main" val="900203750"/>
                  </a:ext>
                </a:extLst>
              </a:tr>
              <a:tr h="370840">
                <a:tc>
                  <a:txBody>
                    <a:bodyPr/>
                    <a:lstStyle/>
                    <a:p>
                      <a:r>
                        <a:rPr lang="fr-FR" dirty="0" err="1">
                          <a:solidFill>
                            <a:schemeClr val="tx1"/>
                          </a:solidFill>
                        </a:rPr>
                        <a:t>Sklearn</a:t>
                      </a:r>
                      <a:r>
                        <a:rPr lang="fr-FR" dirty="0">
                          <a:solidFill>
                            <a:schemeClr val="tx1"/>
                          </a:solidFill>
                        </a:rPr>
                        <a:t> 1.0.2</a:t>
                      </a:r>
                    </a:p>
                  </a:txBody>
                  <a:tcPr>
                    <a:noFill/>
                  </a:tcPr>
                </a:tc>
                <a:tc>
                  <a:txBody>
                    <a:bodyPr/>
                    <a:lstStyle/>
                    <a:p>
                      <a:r>
                        <a:rPr lang="fr-FR" dirty="0">
                          <a:solidFill>
                            <a:schemeClr val="tx1"/>
                          </a:solidFill>
                        </a:rPr>
                        <a:t>Fonction </a:t>
                      </a:r>
                      <a:r>
                        <a:rPr lang="fr-FR" dirty="0" err="1">
                          <a:solidFill>
                            <a:schemeClr val="tx1"/>
                          </a:solidFill>
                        </a:rPr>
                        <a:t>MinMax</a:t>
                      </a:r>
                      <a:endParaRPr lang="fr-FR" dirty="0">
                        <a:solidFill>
                          <a:schemeClr val="tx1"/>
                        </a:solidFill>
                      </a:endParaRPr>
                    </a:p>
                  </a:txBody>
                  <a:tcPr>
                    <a:noFill/>
                  </a:tcPr>
                </a:tc>
                <a:extLst>
                  <a:ext uri="{0D108BD9-81ED-4DB2-BD59-A6C34878D82A}">
                    <a16:rowId xmlns:a16="http://schemas.microsoft.com/office/drawing/2014/main" val="1445108181"/>
                  </a:ext>
                </a:extLst>
              </a:tr>
            </a:tbl>
          </a:graphicData>
        </a:graphic>
      </p:graphicFrame>
    </p:spTree>
    <p:extLst>
      <p:ext uri="{BB962C8B-B14F-4D97-AF65-F5344CB8AC3E}">
        <p14:creationId xmlns:p14="http://schemas.microsoft.com/office/powerpoint/2010/main" val="22252155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{EFC95D0D-F533-B741-8B57-784F376DEE2F}tf10001122</Template>
  <TotalTime>2339</TotalTime>
  <Words>1752</Words>
  <Application>Microsoft Macintosh PowerPoint</Application>
  <PresentationFormat>Grand écran</PresentationFormat>
  <Paragraphs>188</Paragraphs>
  <Slides>30</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30</vt:i4>
      </vt:variant>
    </vt:vector>
  </HeadingPairs>
  <TitlesOfParts>
    <vt:vector size="37" baseType="lpstr">
      <vt:lpstr>Arial</vt:lpstr>
      <vt:lpstr>Avenir Next</vt:lpstr>
      <vt:lpstr>Calibri</vt:lpstr>
      <vt:lpstr>DIN Alternate</vt:lpstr>
      <vt:lpstr>DIN Condensed</vt:lpstr>
      <vt:lpstr>Tw Cen MT</vt:lpstr>
      <vt:lpstr>Circuit</vt:lpstr>
      <vt:lpstr>Projet 2 </vt:lpstr>
      <vt:lpstr>Sommaire   </vt:lpstr>
      <vt:lpstr>Introduction   Présentation de la mission et du contexte compréhension du sujet et analyse logique</vt:lpstr>
      <vt:lpstr>Présentation de la mission </vt:lpstr>
      <vt:lpstr>Questions problématique </vt:lpstr>
      <vt:lpstr>INTRODUCTION Compréhensions et analyse logique </vt:lpstr>
      <vt:lpstr>Introduction Les objectifs  </vt:lpstr>
      <vt:lpstr>Outils et  Librairies </vt:lpstr>
      <vt:lpstr>outils et librairies </vt:lpstr>
      <vt:lpstr> Présentation du jeu de données Importation du jeu de données </vt:lpstr>
      <vt:lpstr>Présentation du jeu de données</vt:lpstr>
      <vt:lpstr>PRESENTATION DU JEU DE DONNEES </vt:lpstr>
      <vt:lpstr>Processus d’analyse </vt:lpstr>
      <vt:lpstr>Connaissance du jeu de données  </vt:lpstr>
      <vt:lpstr>Connaissance du jeu de données  Description des informations  </vt:lpstr>
      <vt:lpstr>Sélection des informations pertinentes répondant à la problématique</vt:lpstr>
      <vt:lpstr>Identification et sélection des indicateurs </vt:lpstr>
      <vt:lpstr>Identification et sélection des indicateurs </vt:lpstr>
      <vt:lpstr>Indicateurs sélectionnés</vt:lpstr>
      <vt:lpstr>Sélection des indicateurs </vt:lpstr>
      <vt:lpstr>Sélection des indicateurs </vt:lpstr>
      <vt:lpstr>Comparaison des pays et identification du potentiel de chaque pays   </vt:lpstr>
      <vt:lpstr>Comparaison des pays et identification du potentiel de chaque pays</vt:lpstr>
      <vt:lpstr>Comparaison des pays et identification du potentiel de chaque pays La méthode MINMAX  Préliminaires </vt:lpstr>
      <vt:lpstr>Comparaison des pays et identification du potentiel de chaque pays La méthode MINMAX Les Pays candidats</vt:lpstr>
      <vt:lpstr>Comparaison des pays et identification du potentiel de chaque pays</vt:lpstr>
      <vt:lpstr>Evolution des pays choisis </vt:lpstr>
      <vt:lpstr>Evolution des pays choisis Choix final  </vt:lpstr>
      <vt:lpstr>Conclusion </vt:lpstr>
      <vt:lpstr>Merci pour votre ecoute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2 </dc:title>
  <dc:creator>Microsoft Office User</dc:creator>
  <cp:lastModifiedBy>Microsoft Office User</cp:lastModifiedBy>
  <cp:revision>7</cp:revision>
  <dcterms:created xsi:type="dcterms:W3CDTF">2023-01-03T09:16:52Z</dcterms:created>
  <dcterms:modified xsi:type="dcterms:W3CDTF">2023-01-19T12:46:17Z</dcterms:modified>
</cp:coreProperties>
</file>